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2" r:id="rId1"/>
  </p:sldMasterIdLst>
  <p:notesMasterIdLst>
    <p:notesMasterId r:id="rId17"/>
  </p:notesMasterIdLst>
  <p:sldIdLst>
    <p:sldId id="417" r:id="rId2"/>
    <p:sldId id="300" r:id="rId3"/>
    <p:sldId id="405" r:id="rId4"/>
    <p:sldId id="416" r:id="rId5"/>
    <p:sldId id="410" r:id="rId6"/>
    <p:sldId id="413" r:id="rId7"/>
    <p:sldId id="414" r:id="rId8"/>
    <p:sldId id="415" r:id="rId9"/>
    <p:sldId id="409" r:id="rId10"/>
    <p:sldId id="418" r:id="rId11"/>
    <p:sldId id="403" r:id="rId12"/>
    <p:sldId id="406" r:id="rId13"/>
    <p:sldId id="407" r:id="rId14"/>
    <p:sldId id="408" r:id="rId15"/>
    <p:sldId id="2147482361" r:id="rId16"/>
  </p:sldIdLst>
  <p:sldSz cx="12192000" cy="6858000"/>
  <p:notesSz cx="6858000" cy="9144000"/>
  <p:custShowLst>
    <p:custShow name="Custom Show 1" id="0">
      <p:sldLst/>
    </p:custShow>
  </p:custShow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607" autoAdjust="0"/>
    <p:restoredTop sz="92494" autoAdjust="0"/>
  </p:normalViewPr>
  <p:slideViewPr>
    <p:cSldViewPr snapToGrid="0">
      <p:cViewPr varScale="1">
        <p:scale>
          <a:sx n="89" d="100"/>
          <a:sy n="89" d="100"/>
        </p:scale>
        <p:origin x="331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ristyna Ferris" userId="86aeac9f-971e-413b-9f78-ace434bd0a60" providerId="ADAL" clId="{8C0A9C44-3555-4BDA-B96F-6166818F89E3}"/>
    <pc:docChg chg="custSel addSld modSld sldOrd">
      <pc:chgData name="Kristyna Ferris" userId="86aeac9f-971e-413b-9f78-ace434bd0a60" providerId="ADAL" clId="{8C0A9C44-3555-4BDA-B96F-6166818F89E3}" dt="2025-04-16T14:10:44.796" v="16" actId="27636"/>
      <pc:docMkLst>
        <pc:docMk/>
      </pc:docMkLst>
      <pc:sldChg chg="delSp modSp add mod ord">
        <pc:chgData name="Kristyna Ferris" userId="86aeac9f-971e-413b-9f78-ace434bd0a60" providerId="ADAL" clId="{8C0A9C44-3555-4BDA-B96F-6166818F89E3}" dt="2025-04-16T14:10:44.796" v="16" actId="27636"/>
        <pc:sldMkLst>
          <pc:docMk/>
          <pc:sldMk cId="1563204797" sldId="391"/>
        </pc:sldMkLst>
      </pc:sldChg>
    </pc:docChg>
  </pc:docChgLst>
  <pc:docChgLst>
    <pc:chgData name="Kristyna Ferris" userId="86aeac9f-971e-413b-9f78-ace434bd0a60" providerId="ADAL" clId="{BB1FBCEE-720A-4BC8-B896-5F1AD7000908}"/>
    <pc:docChg chg="custSel addSld delSld modSld modShowInfo">
      <pc:chgData name="Kristyna Ferris" userId="86aeac9f-971e-413b-9f78-ace434bd0a60" providerId="ADAL" clId="{BB1FBCEE-720A-4BC8-B896-5F1AD7000908}" dt="2025-10-14T23:57:28.574" v="453" actId="14100"/>
      <pc:docMkLst>
        <pc:docMk/>
      </pc:docMkLst>
      <pc:sldChg chg="delSp modSp del mod delDesignElem">
        <pc:chgData name="Kristyna Ferris" userId="86aeac9f-971e-413b-9f78-ace434bd0a60" providerId="ADAL" clId="{BB1FBCEE-720A-4BC8-B896-5F1AD7000908}" dt="2025-09-16T09:01:26.004" v="18" actId="47"/>
        <pc:sldMkLst>
          <pc:docMk/>
          <pc:sldMk cId="949436070" sldId="257"/>
        </pc:sldMkLst>
      </pc:sldChg>
      <pc:sldChg chg="del">
        <pc:chgData name="Kristyna Ferris" userId="86aeac9f-971e-413b-9f78-ace434bd0a60" providerId="ADAL" clId="{BB1FBCEE-720A-4BC8-B896-5F1AD7000908}" dt="2025-09-25T14:00:34.335" v="444" actId="47"/>
        <pc:sldMkLst>
          <pc:docMk/>
          <pc:sldMk cId="1345791448" sldId="263"/>
        </pc:sldMkLst>
      </pc:sldChg>
      <pc:sldChg chg="del">
        <pc:chgData name="Kristyna Ferris" userId="86aeac9f-971e-413b-9f78-ace434bd0a60" providerId="ADAL" clId="{BB1FBCEE-720A-4BC8-B896-5F1AD7000908}" dt="2025-09-16T09:01:21.352" v="17" actId="47"/>
        <pc:sldMkLst>
          <pc:docMk/>
          <pc:sldMk cId="654139468" sldId="299"/>
        </pc:sldMkLst>
      </pc:sldChg>
      <pc:sldChg chg="modSp add mod">
        <pc:chgData name="Kristyna Ferris" userId="86aeac9f-971e-413b-9f78-ace434bd0a60" providerId="ADAL" clId="{BB1FBCEE-720A-4BC8-B896-5F1AD7000908}" dt="2025-10-14T23:57:28.574" v="453" actId="14100"/>
        <pc:sldMkLst>
          <pc:docMk/>
          <pc:sldMk cId="1187558783" sldId="300"/>
        </pc:sldMkLst>
        <pc:spChg chg="mod">
          <ac:chgData name="Kristyna Ferris" userId="86aeac9f-971e-413b-9f78-ace434bd0a60" providerId="ADAL" clId="{BB1FBCEE-720A-4BC8-B896-5F1AD7000908}" dt="2025-10-14T23:57:28.574" v="453" actId="14100"/>
          <ac:spMkLst>
            <pc:docMk/>
            <pc:sldMk cId="1187558783" sldId="300"/>
            <ac:spMk id="2" creationId="{DF79C578-1F08-216A-5403-706BD3D85303}"/>
          </ac:spMkLst>
        </pc:spChg>
      </pc:sldChg>
      <pc:sldChg chg="delSp delDesignElem">
        <pc:chgData name="Kristyna Ferris" userId="86aeac9f-971e-413b-9f78-ace434bd0a60" providerId="ADAL" clId="{BB1FBCEE-720A-4BC8-B896-5F1AD7000908}" dt="2025-09-16T09:00:44.897" v="10"/>
        <pc:sldMkLst>
          <pc:docMk/>
          <pc:sldMk cId="657121596" sldId="403"/>
        </pc:sldMkLst>
      </pc:sldChg>
      <pc:sldChg chg="delSp modSp mod delDesignElem">
        <pc:chgData name="Kristyna Ferris" userId="86aeac9f-971e-413b-9f78-ace434bd0a60" providerId="ADAL" clId="{BB1FBCEE-720A-4BC8-B896-5F1AD7000908}" dt="2025-09-16T09:01:46.824" v="20" actId="14100"/>
        <pc:sldMkLst>
          <pc:docMk/>
          <pc:sldMk cId="2347879454" sldId="405"/>
        </pc:sldMkLst>
        <pc:spChg chg="mod">
          <ac:chgData name="Kristyna Ferris" userId="86aeac9f-971e-413b-9f78-ace434bd0a60" providerId="ADAL" clId="{BB1FBCEE-720A-4BC8-B896-5F1AD7000908}" dt="2025-09-16T09:01:46.824" v="20" actId="14100"/>
          <ac:spMkLst>
            <pc:docMk/>
            <pc:sldMk cId="2347879454" sldId="405"/>
            <ac:spMk id="7" creationId="{B8CB278E-3CA7-3D53-9FA5-53A048960050}"/>
          </ac:spMkLst>
        </pc:spChg>
      </pc:sldChg>
      <pc:sldChg chg="delSp modSp mod delDesignElem">
        <pc:chgData name="Kristyna Ferris" userId="86aeac9f-971e-413b-9f78-ace434bd0a60" providerId="ADAL" clId="{BB1FBCEE-720A-4BC8-B896-5F1AD7000908}" dt="2025-10-14T23:56:56.494" v="446" actId="404"/>
        <pc:sldMkLst>
          <pc:docMk/>
          <pc:sldMk cId="1200374705" sldId="406"/>
        </pc:sldMkLst>
        <pc:spChg chg="mod">
          <ac:chgData name="Kristyna Ferris" userId="86aeac9f-971e-413b-9f78-ace434bd0a60" providerId="ADAL" clId="{BB1FBCEE-720A-4BC8-B896-5F1AD7000908}" dt="2025-10-14T23:56:56.494" v="446" actId="404"/>
          <ac:spMkLst>
            <pc:docMk/>
            <pc:sldMk cId="1200374705" sldId="406"/>
            <ac:spMk id="7" creationId="{FF1A9F65-94E0-A5EB-7C47-6BF8C5F3F5CE}"/>
          </ac:spMkLst>
        </pc:spChg>
      </pc:sldChg>
      <pc:sldChg chg="delSp modSp mod delDesignElem">
        <pc:chgData name="Kristyna Ferris" userId="86aeac9f-971e-413b-9f78-ace434bd0a60" providerId="ADAL" clId="{BB1FBCEE-720A-4BC8-B896-5F1AD7000908}" dt="2025-10-14T23:57:10.608" v="450" actId="404"/>
        <pc:sldMkLst>
          <pc:docMk/>
          <pc:sldMk cId="3112785830" sldId="407"/>
        </pc:sldMkLst>
        <pc:spChg chg="mod">
          <ac:chgData name="Kristyna Ferris" userId="86aeac9f-971e-413b-9f78-ace434bd0a60" providerId="ADAL" clId="{BB1FBCEE-720A-4BC8-B896-5F1AD7000908}" dt="2025-10-14T23:57:10.608" v="450" actId="404"/>
          <ac:spMkLst>
            <pc:docMk/>
            <pc:sldMk cId="3112785830" sldId="407"/>
            <ac:spMk id="2" creationId="{4C6E412E-61AD-0C19-8AA4-5C887F9614FE}"/>
          </ac:spMkLst>
        </pc:spChg>
        <pc:spChg chg="mod">
          <ac:chgData name="Kristyna Ferris" userId="86aeac9f-971e-413b-9f78-ace434bd0a60" providerId="ADAL" clId="{BB1FBCEE-720A-4BC8-B896-5F1AD7000908}" dt="2025-10-14T23:57:05.125" v="447" actId="404"/>
          <ac:spMkLst>
            <pc:docMk/>
            <pc:sldMk cId="3112785830" sldId="407"/>
            <ac:spMk id="7" creationId="{A4C93F26-EAEE-1F9D-ADF9-EC4584DD1305}"/>
          </ac:spMkLst>
        </pc:spChg>
      </pc:sldChg>
      <pc:sldChg chg="delSp modSp mod delDesignElem">
        <pc:chgData name="Kristyna Ferris" userId="86aeac9f-971e-413b-9f78-ace434bd0a60" providerId="ADAL" clId="{BB1FBCEE-720A-4BC8-B896-5F1AD7000908}" dt="2025-09-16T09:06:34.609" v="62" actId="27636"/>
        <pc:sldMkLst>
          <pc:docMk/>
          <pc:sldMk cId="2094379124" sldId="409"/>
        </pc:sldMkLst>
        <pc:spChg chg="mod">
          <ac:chgData name="Kristyna Ferris" userId="86aeac9f-971e-413b-9f78-ace434bd0a60" providerId="ADAL" clId="{BB1FBCEE-720A-4BC8-B896-5F1AD7000908}" dt="2025-09-16T09:06:34.609" v="62" actId="27636"/>
          <ac:spMkLst>
            <pc:docMk/>
            <pc:sldMk cId="2094379124" sldId="409"/>
            <ac:spMk id="2" creationId="{AAA381CD-89C7-838A-0659-C77E810AE9FD}"/>
          </ac:spMkLst>
        </pc:spChg>
      </pc:sldChg>
      <pc:sldChg chg="delSp delDesignElem">
        <pc:chgData name="Kristyna Ferris" userId="86aeac9f-971e-413b-9f78-ace434bd0a60" providerId="ADAL" clId="{BB1FBCEE-720A-4BC8-B896-5F1AD7000908}" dt="2025-09-16T09:00:44.897" v="10"/>
        <pc:sldMkLst>
          <pc:docMk/>
          <pc:sldMk cId="3408236721" sldId="410"/>
        </pc:sldMkLst>
      </pc:sldChg>
      <pc:sldChg chg="delSp modSp mod delDesignElem">
        <pc:chgData name="Kristyna Ferris" userId="86aeac9f-971e-413b-9f78-ace434bd0a60" providerId="ADAL" clId="{BB1FBCEE-720A-4BC8-B896-5F1AD7000908}" dt="2025-09-16T09:02:29.404" v="27" actId="404"/>
        <pc:sldMkLst>
          <pc:docMk/>
          <pc:sldMk cId="1845977226" sldId="413"/>
        </pc:sldMkLst>
        <pc:spChg chg="mod">
          <ac:chgData name="Kristyna Ferris" userId="86aeac9f-971e-413b-9f78-ace434bd0a60" providerId="ADAL" clId="{BB1FBCEE-720A-4BC8-B896-5F1AD7000908}" dt="2025-09-16T09:02:29.404" v="27" actId="404"/>
          <ac:spMkLst>
            <pc:docMk/>
            <pc:sldMk cId="1845977226" sldId="413"/>
            <ac:spMk id="7" creationId="{4839543A-BC35-E5E5-5181-4716694AC731}"/>
          </ac:spMkLst>
        </pc:spChg>
      </pc:sldChg>
      <pc:sldChg chg="delSp modSp mod delDesignElem">
        <pc:chgData name="Kristyna Ferris" userId="86aeac9f-971e-413b-9f78-ace434bd0a60" providerId="ADAL" clId="{BB1FBCEE-720A-4BC8-B896-5F1AD7000908}" dt="2025-09-16T09:02:41.333" v="29" actId="20577"/>
        <pc:sldMkLst>
          <pc:docMk/>
          <pc:sldMk cId="924196490" sldId="414"/>
        </pc:sldMkLst>
        <pc:spChg chg="mod">
          <ac:chgData name="Kristyna Ferris" userId="86aeac9f-971e-413b-9f78-ace434bd0a60" providerId="ADAL" clId="{BB1FBCEE-720A-4BC8-B896-5F1AD7000908}" dt="2025-09-16T09:02:41.333" v="29" actId="20577"/>
          <ac:spMkLst>
            <pc:docMk/>
            <pc:sldMk cId="924196490" sldId="414"/>
            <ac:spMk id="2" creationId="{1505CD27-FFBA-EC68-5D1D-E17692A8703E}"/>
          </ac:spMkLst>
        </pc:spChg>
      </pc:sldChg>
      <pc:sldChg chg="delSp modSp mod delDesignElem">
        <pc:chgData name="Kristyna Ferris" userId="86aeac9f-971e-413b-9f78-ace434bd0a60" providerId="ADAL" clId="{BB1FBCEE-720A-4BC8-B896-5F1AD7000908}" dt="2025-09-16T09:02:50.914" v="39" actId="20577"/>
        <pc:sldMkLst>
          <pc:docMk/>
          <pc:sldMk cId="3219163276" sldId="415"/>
        </pc:sldMkLst>
        <pc:spChg chg="mod">
          <ac:chgData name="Kristyna Ferris" userId="86aeac9f-971e-413b-9f78-ace434bd0a60" providerId="ADAL" clId="{BB1FBCEE-720A-4BC8-B896-5F1AD7000908}" dt="2025-09-16T09:02:50.914" v="39" actId="20577"/>
          <ac:spMkLst>
            <pc:docMk/>
            <pc:sldMk cId="3219163276" sldId="415"/>
            <ac:spMk id="7" creationId="{4A29A05F-0406-8C04-D509-44A18AD9FD56}"/>
          </ac:spMkLst>
        </pc:spChg>
      </pc:sldChg>
      <pc:sldChg chg="modSp add">
        <pc:chgData name="Kristyna Ferris" userId="86aeac9f-971e-413b-9f78-ace434bd0a60" providerId="ADAL" clId="{BB1FBCEE-720A-4BC8-B896-5F1AD7000908}" dt="2025-09-16T09:01:18.509" v="16"/>
        <pc:sldMkLst>
          <pc:docMk/>
          <pc:sldMk cId="1124475022" sldId="417"/>
        </pc:sldMkLst>
        <pc:spChg chg="mod">
          <ac:chgData name="Kristyna Ferris" userId="86aeac9f-971e-413b-9f78-ace434bd0a60" providerId="ADAL" clId="{BB1FBCEE-720A-4BC8-B896-5F1AD7000908}" dt="2025-09-16T09:01:18.509" v="16"/>
          <ac:spMkLst>
            <pc:docMk/>
            <pc:sldMk cId="1124475022" sldId="417"/>
            <ac:spMk id="2" creationId="{A4322E92-41AE-89A9-2018-F418DEE61614}"/>
          </ac:spMkLst>
        </pc:spChg>
      </pc:sldChg>
      <pc:sldChg chg="addSp delSp modSp add mod">
        <pc:chgData name="Kristyna Ferris" userId="86aeac9f-971e-413b-9f78-ace434bd0a60" providerId="ADAL" clId="{BB1FBCEE-720A-4BC8-B896-5F1AD7000908}" dt="2025-09-16T09:14:07.105" v="441" actId="1038"/>
        <pc:sldMkLst>
          <pc:docMk/>
          <pc:sldMk cId="3814770436" sldId="418"/>
        </pc:sldMkLst>
        <pc:spChg chg="mod">
          <ac:chgData name="Kristyna Ferris" userId="86aeac9f-971e-413b-9f78-ace434bd0a60" providerId="ADAL" clId="{BB1FBCEE-720A-4BC8-B896-5F1AD7000908}" dt="2025-09-16T09:06:39.808" v="72" actId="20577"/>
          <ac:spMkLst>
            <pc:docMk/>
            <pc:sldMk cId="3814770436" sldId="418"/>
            <ac:spMk id="2" creationId="{1D2050D3-F5E0-EF8D-4F47-4A4CE8B91E8B}"/>
          </ac:spMkLst>
        </pc:spChg>
        <pc:spChg chg="mod">
          <ac:chgData name="Kristyna Ferris" userId="86aeac9f-971e-413b-9f78-ace434bd0a60" providerId="ADAL" clId="{BB1FBCEE-720A-4BC8-B896-5F1AD7000908}" dt="2025-09-16T09:08:44.030" v="411" actId="20577"/>
          <ac:spMkLst>
            <pc:docMk/>
            <pc:sldMk cId="3814770436" sldId="418"/>
            <ac:spMk id="7" creationId="{6755344E-EE86-05E5-538A-13809E852CD7}"/>
          </ac:spMkLst>
        </pc:spChg>
        <pc:picChg chg="add mod">
          <ac:chgData name="Kristyna Ferris" userId="86aeac9f-971e-413b-9f78-ace434bd0a60" providerId="ADAL" clId="{BB1FBCEE-720A-4BC8-B896-5F1AD7000908}" dt="2025-09-16T09:14:07.105" v="441" actId="1038"/>
          <ac:picMkLst>
            <pc:docMk/>
            <pc:sldMk cId="3814770436" sldId="418"/>
            <ac:picMk id="3" creationId="{363BAA43-04FA-9BF4-95F9-B1F39A5F6A05}"/>
          </ac:picMkLst>
        </pc:picChg>
      </pc:sldChg>
      <pc:sldChg chg="add">
        <pc:chgData name="Kristyna Ferris" userId="86aeac9f-971e-413b-9f78-ace434bd0a60" providerId="ADAL" clId="{BB1FBCEE-720A-4BC8-B896-5F1AD7000908}" dt="2025-09-25T14:00:31.954" v="443"/>
        <pc:sldMkLst>
          <pc:docMk/>
          <pc:sldMk cId="2435802848" sldId="2147482361"/>
        </pc:sldMkLst>
      </pc:sldChg>
    </pc:docChg>
  </pc:docChgLst>
  <pc:docChgLst>
    <pc:chgData name="Kristyna Ferris" userId="86aeac9f-971e-413b-9f78-ace434bd0a60" providerId="ADAL" clId="{88A2FDF0-9451-4492-BDAF-9D2D6F8CFEC3}"/>
    <pc:docChg chg="delSld modSld sldOrd delMainMaster">
      <pc:chgData name="Kristyna Ferris" userId="86aeac9f-971e-413b-9f78-ace434bd0a60" providerId="ADAL" clId="{88A2FDF0-9451-4492-BDAF-9D2D6F8CFEC3}" dt="2025-03-20T13:10:01.159" v="84" actId="1076"/>
      <pc:docMkLst>
        <pc:docMk/>
      </pc:docMkLst>
      <pc:sldChg chg="del">
        <pc:chgData name="Kristyna Ferris" userId="86aeac9f-971e-413b-9f78-ace434bd0a60" providerId="ADAL" clId="{88A2FDF0-9451-4492-BDAF-9D2D6F8CFEC3}" dt="2025-03-08T20:02:16.904" v="82" actId="47"/>
        <pc:sldMkLst>
          <pc:docMk/>
          <pc:sldMk cId="3893758781" sldId="256"/>
        </pc:sldMkLst>
      </pc:sldChg>
      <pc:sldChg chg="modSp mod ord">
        <pc:chgData name="Kristyna Ferris" userId="86aeac9f-971e-413b-9f78-ace434bd0a60" providerId="ADAL" clId="{88A2FDF0-9451-4492-BDAF-9D2D6F8CFEC3}" dt="2025-03-20T13:10:01.159" v="84" actId="1076"/>
        <pc:sldMkLst>
          <pc:docMk/>
          <pc:sldMk cId="949436070" sldId="257"/>
        </pc:sldMkLst>
      </pc:sldChg>
      <pc:sldChg chg="del">
        <pc:chgData name="Kristyna Ferris" userId="86aeac9f-971e-413b-9f78-ace434bd0a60" providerId="ADAL" clId="{88A2FDF0-9451-4492-BDAF-9D2D6F8CFEC3}" dt="2025-03-08T03:56:04.611" v="21" actId="47"/>
        <pc:sldMkLst>
          <pc:docMk/>
          <pc:sldMk cId="1864573609" sldId="261"/>
        </pc:sldMkLst>
      </pc:sldChg>
      <pc:sldChg chg="modSp modAnim">
        <pc:chgData name="Kristyna Ferris" userId="86aeac9f-971e-413b-9f78-ace434bd0a60" providerId="ADAL" clId="{88A2FDF0-9451-4492-BDAF-9D2D6F8CFEC3}" dt="2025-03-08T04:31:13.220" v="78" actId="20577"/>
        <pc:sldMkLst>
          <pc:docMk/>
          <pc:sldMk cId="654139468" sldId="299"/>
        </pc:sldMkLst>
      </pc:sldChg>
      <pc:sldChg chg="del">
        <pc:chgData name="Kristyna Ferris" userId="86aeac9f-971e-413b-9f78-ace434bd0a60" providerId="ADAL" clId="{88A2FDF0-9451-4492-BDAF-9D2D6F8CFEC3}" dt="2025-03-08T03:57:56.352" v="24" actId="47"/>
        <pc:sldMkLst>
          <pc:docMk/>
          <pc:sldMk cId="1096449800" sldId="369"/>
        </pc:sldMkLst>
      </pc:sldChg>
      <pc:sldChg chg="del">
        <pc:chgData name="Kristyna Ferris" userId="86aeac9f-971e-413b-9f78-ace434bd0a60" providerId="ADAL" clId="{88A2FDF0-9451-4492-BDAF-9D2D6F8CFEC3}" dt="2025-03-08T03:52:22.162" v="0" actId="2696"/>
        <pc:sldMkLst>
          <pc:docMk/>
          <pc:sldMk cId="1025252409" sldId="370"/>
        </pc:sldMkLst>
      </pc:sldChg>
      <pc:sldChg chg="del">
        <pc:chgData name="Kristyna Ferris" userId="86aeac9f-971e-413b-9f78-ace434bd0a60" providerId="ADAL" clId="{88A2FDF0-9451-4492-BDAF-9D2D6F8CFEC3}" dt="2025-03-08T03:57:42.364" v="22" actId="47"/>
        <pc:sldMkLst>
          <pc:docMk/>
          <pc:sldMk cId="1088108979" sldId="380"/>
        </pc:sldMkLst>
      </pc:sldChg>
      <pc:sldChg chg="modTransition">
        <pc:chgData name="Kristyna Ferris" userId="86aeac9f-971e-413b-9f78-ace434bd0a60" providerId="ADAL" clId="{88A2FDF0-9451-4492-BDAF-9D2D6F8CFEC3}" dt="2025-03-08T04:29:46.129" v="70"/>
        <pc:sldMkLst>
          <pc:docMk/>
          <pc:sldMk cId="2479029440" sldId="382"/>
        </pc:sldMkLst>
      </pc:sldChg>
      <pc:sldChg chg="modTransition">
        <pc:chgData name="Kristyna Ferris" userId="86aeac9f-971e-413b-9f78-ace434bd0a60" providerId="ADAL" clId="{88A2FDF0-9451-4492-BDAF-9D2D6F8CFEC3}" dt="2025-03-08T20:01:36.646" v="80"/>
        <pc:sldMkLst>
          <pc:docMk/>
          <pc:sldMk cId="1429950852" sldId="384"/>
        </pc:sldMkLst>
      </pc:sldChg>
      <pc:sldChg chg="del">
        <pc:chgData name="Kristyna Ferris" userId="86aeac9f-971e-413b-9f78-ace434bd0a60" providerId="ADAL" clId="{88A2FDF0-9451-4492-BDAF-9D2D6F8CFEC3}" dt="2025-03-08T03:57:47.486" v="23" actId="47"/>
        <pc:sldMkLst>
          <pc:docMk/>
          <pc:sldMk cId="419613105" sldId="389"/>
        </pc:sldMkLst>
      </pc:sldChg>
      <pc:sldChg chg="modTransition">
        <pc:chgData name="Kristyna Ferris" userId="86aeac9f-971e-413b-9f78-ace434bd0a60" providerId="ADAL" clId="{88A2FDF0-9451-4492-BDAF-9D2D6F8CFEC3}" dt="2025-03-08T04:30:20.377" v="72"/>
        <pc:sldMkLst>
          <pc:docMk/>
          <pc:sldMk cId="743594602" sldId="390"/>
        </pc:sldMkLst>
      </pc:sldChg>
      <pc:sldChg chg="del modTransition">
        <pc:chgData name="Kristyna Ferris" userId="86aeac9f-971e-413b-9f78-ace434bd0a60" providerId="ADAL" clId="{88A2FDF0-9451-4492-BDAF-9D2D6F8CFEC3}" dt="2025-03-08T20:02:15.851" v="81" actId="47"/>
        <pc:sldMkLst>
          <pc:docMk/>
          <pc:sldMk cId="4120527616" sldId="2147483644"/>
        </pc:sldMkLst>
      </pc:sldChg>
      <pc:sldChg chg="del">
        <pc:chgData name="Kristyna Ferris" userId="86aeac9f-971e-413b-9f78-ace434bd0a60" providerId="ADAL" clId="{88A2FDF0-9451-4492-BDAF-9D2D6F8CFEC3}" dt="2025-03-08T20:02:17.797" v="83" actId="47"/>
        <pc:sldMkLst>
          <pc:docMk/>
          <pc:sldMk cId="3294792899" sldId="2147483645"/>
        </pc:sldMkLst>
      </pc:sldChg>
      <pc:sldMasterChg chg="del delSldLayout">
        <pc:chgData name="Kristyna Ferris" userId="86aeac9f-971e-413b-9f78-ace434bd0a60" providerId="ADAL" clId="{88A2FDF0-9451-4492-BDAF-9D2D6F8CFEC3}" dt="2025-03-08T20:02:17.797" v="83" actId="47"/>
        <pc:sldMasterMkLst>
          <pc:docMk/>
          <pc:sldMasterMk cId="1640882646" sldId="2147483722"/>
        </pc:sldMasterMkLst>
        <pc:sldLayoutChg chg="del">
          <pc:chgData name="Kristyna Ferris" userId="86aeac9f-971e-413b-9f78-ace434bd0a60" providerId="ADAL" clId="{88A2FDF0-9451-4492-BDAF-9D2D6F8CFEC3}" dt="2025-03-08T20:02:17.797" v="83" actId="47"/>
          <pc:sldLayoutMkLst>
            <pc:docMk/>
            <pc:sldMasterMk cId="1640882646" sldId="2147483722"/>
            <pc:sldLayoutMk cId="3132498677" sldId="2147483723"/>
          </pc:sldLayoutMkLst>
        </pc:sldLayoutChg>
        <pc:sldLayoutChg chg="del">
          <pc:chgData name="Kristyna Ferris" userId="86aeac9f-971e-413b-9f78-ace434bd0a60" providerId="ADAL" clId="{88A2FDF0-9451-4492-BDAF-9D2D6F8CFEC3}" dt="2025-03-08T20:02:17.797" v="83" actId="47"/>
          <pc:sldLayoutMkLst>
            <pc:docMk/>
            <pc:sldMasterMk cId="1640882646" sldId="2147483722"/>
            <pc:sldLayoutMk cId="1765190687" sldId="2147483724"/>
          </pc:sldLayoutMkLst>
        </pc:sldLayoutChg>
        <pc:sldLayoutChg chg="del">
          <pc:chgData name="Kristyna Ferris" userId="86aeac9f-971e-413b-9f78-ace434bd0a60" providerId="ADAL" clId="{88A2FDF0-9451-4492-BDAF-9D2D6F8CFEC3}" dt="2025-03-08T20:02:17.797" v="83" actId="47"/>
          <pc:sldLayoutMkLst>
            <pc:docMk/>
            <pc:sldMasterMk cId="1640882646" sldId="2147483722"/>
            <pc:sldLayoutMk cId="1657492477" sldId="2147483725"/>
          </pc:sldLayoutMkLst>
        </pc:sldLayoutChg>
        <pc:sldLayoutChg chg="del">
          <pc:chgData name="Kristyna Ferris" userId="86aeac9f-971e-413b-9f78-ace434bd0a60" providerId="ADAL" clId="{88A2FDF0-9451-4492-BDAF-9D2D6F8CFEC3}" dt="2025-03-08T20:02:17.797" v="83" actId="47"/>
          <pc:sldLayoutMkLst>
            <pc:docMk/>
            <pc:sldMasterMk cId="1640882646" sldId="2147483722"/>
            <pc:sldLayoutMk cId="3454155955" sldId="2147483726"/>
          </pc:sldLayoutMkLst>
        </pc:sldLayoutChg>
        <pc:sldLayoutChg chg="del">
          <pc:chgData name="Kristyna Ferris" userId="86aeac9f-971e-413b-9f78-ace434bd0a60" providerId="ADAL" clId="{88A2FDF0-9451-4492-BDAF-9D2D6F8CFEC3}" dt="2025-03-08T20:02:17.797" v="83" actId="47"/>
          <pc:sldLayoutMkLst>
            <pc:docMk/>
            <pc:sldMasterMk cId="1640882646" sldId="2147483722"/>
            <pc:sldLayoutMk cId="4242909112" sldId="2147483727"/>
          </pc:sldLayoutMkLst>
        </pc:sldLayoutChg>
        <pc:sldLayoutChg chg="del">
          <pc:chgData name="Kristyna Ferris" userId="86aeac9f-971e-413b-9f78-ace434bd0a60" providerId="ADAL" clId="{88A2FDF0-9451-4492-BDAF-9D2D6F8CFEC3}" dt="2025-03-08T20:02:17.797" v="83" actId="47"/>
          <pc:sldLayoutMkLst>
            <pc:docMk/>
            <pc:sldMasterMk cId="1640882646" sldId="2147483722"/>
            <pc:sldLayoutMk cId="1355850896" sldId="2147483728"/>
          </pc:sldLayoutMkLst>
        </pc:sldLayoutChg>
        <pc:sldLayoutChg chg="del">
          <pc:chgData name="Kristyna Ferris" userId="86aeac9f-971e-413b-9f78-ace434bd0a60" providerId="ADAL" clId="{88A2FDF0-9451-4492-BDAF-9D2D6F8CFEC3}" dt="2025-03-08T20:02:17.797" v="83" actId="47"/>
          <pc:sldLayoutMkLst>
            <pc:docMk/>
            <pc:sldMasterMk cId="1640882646" sldId="2147483722"/>
            <pc:sldLayoutMk cId="2697559453" sldId="2147483729"/>
          </pc:sldLayoutMkLst>
        </pc:sldLayoutChg>
        <pc:sldLayoutChg chg="del">
          <pc:chgData name="Kristyna Ferris" userId="86aeac9f-971e-413b-9f78-ace434bd0a60" providerId="ADAL" clId="{88A2FDF0-9451-4492-BDAF-9D2D6F8CFEC3}" dt="2025-03-08T20:02:17.797" v="83" actId="47"/>
          <pc:sldLayoutMkLst>
            <pc:docMk/>
            <pc:sldMasterMk cId="1640882646" sldId="2147483722"/>
            <pc:sldLayoutMk cId="2870762473" sldId="2147483730"/>
          </pc:sldLayoutMkLst>
        </pc:sldLayoutChg>
        <pc:sldLayoutChg chg="del">
          <pc:chgData name="Kristyna Ferris" userId="86aeac9f-971e-413b-9f78-ace434bd0a60" providerId="ADAL" clId="{88A2FDF0-9451-4492-BDAF-9D2D6F8CFEC3}" dt="2025-03-08T20:02:17.797" v="83" actId="47"/>
          <pc:sldLayoutMkLst>
            <pc:docMk/>
            <pc:sldMasterMk cId="1640882646" sldId="2147483722"/>
            <pc:sldLayoutMk cId="3428099738" sldId="2147483731"/>
          </pc:sldLayoutMkLst>
        </pc:sldLayoutChg>
        <pc:sldLayoutChg chg="del">
          <pc:chgData name="Kristyna Ferris" userId="86aeac9f-971e-413b-9f78-ace434bd0a60" providerId="ADAL" clId="{88A2FDF0-9451-4492-BDAF-9D2D6F8CFEC3}" dt="2025-03-08T20:02:17.797" v="83" actId="47"/>
          <pc:sldLayoutMkLst>
            <pc:docMk/>
            <pc:sldMasterMk cId="1640882646" sldId="2147483722"/>
            <pc:sldLayoutMk cId="2184592809" sldId="2147483732"/>
          </pc:sldLayoutMkLst>
        </pc:sldLayoutChg>
        <pc:sldLayoutChg chg="del">
          <pc:chgData name="Kristyna Ferris" userId="86aeac9f-971e-413b-9f78-ace434bd0a60" providerId="ADAL" clId="{88A2FDF0-9451-4492-BDAF-9D2D6F8CFEC3}" dt="2025-03-08T20:02:17.797" v="83" actId="47"/>
          <pc:sldLayoutMkLst>
            <pc:docMk/>
            <pc:sldMasterMk cId="1640882646" sldId="2147483722"/>
            <pc:sldLayoutMk cId="3641639469" sldId="2147483733"/>
          </pc:sldLayoutMkLst>
        </pc:sldLayoutChg>
      </pc:sldMasterChg>
    </pc:docChg>
  </pc:docChgLst>
  <pc:docChgLst>
    <pc:chgData name="Kristyna Ferris" userId="86aeac9f-971e-413b-9f78-ace434bd0a60" providerId="ADAL" clId="{CA6271D3-4F06-40AC-AA25-6DD164CBD8CC}"/>
    <pc:docChg chg="undo custSel addSld delSld modSld sldOrd">
      <pc:chgData name="Kristyna Ferris" userId="86aeac9f-971e-413b-9f78-ace434bd0a60" providerId="ADAL" clId="{CA6271D3-4F06-40AC-AA25-6DD164CBD8CC}" dt="2024-04-20T14:19:28.998" v="4512" actId="20577"/>
      <pc:docMkLst>
        <pc:docMk/>
      </pc:docMkLst>
      <pc:sldChg chg="addSp delSp modSp mod setBg">
        <pc:chgData name="Kristyna Ferris" userId="86aeac9f-971e-413b-9f78-ace434bd0a60" providerId="ADAL" clId="{CA6271D3-4F06-40AC-AA25-6DD164CBD8CC}" dt="2024-04-17T00:30:38.843" v="1553" actId="14100"/>
        <pc:sldMkLst>
          <pc:docMk/>
          <pc:sldMk cId="949436070" sldId="257"/>
        </pc:sldMkLst>
      </pc:sldChg>
      <pc:sldChg chg="del">
        <pc:chgData name="Kristyna Ferris" userId="86aeac9f-971e-413b-9f78-ace434bd0a60" providerId="ADAL" clId="{CA6271D3-4F06-40AC-AA25-6DD164CBD8CC}" dt="2024-04-16T23:59:23.586" v="1396" actId="47"/>
        <pc:sldMkLst>
          <pc:docMk/>
          <pc:sldMk cId="2660162150" sldId="260"/>
        </pc:sldMkLst>
      </pc:sldChg>
      <pc:sldChg chg="addSp delSp modSp mod">
        <pc:chgData name="Kristyna Ferris" userId="86aeac9f-971e-413b-9f78-ace434bd0a60" providerId="ADAL" clId="{CA6271D3-4F06-40AC-AA25-6DD164CBD8CC}" dt="2024-04-17T03:13:36.138" v="3812" actId="1076"/>
        <pc:sldMkLst>
          <pc:docMk/>
          <pc:sldMk cId="1864573609" sldId="261"/>
        </pc:sldMkLst>
      </pc:sldChg>
      <pc:sldChg chg="addSp delSp modSp mod">
        <pc:chgData name="Kristyna Ferris" userId="86aeac9f-971e-413b-9f78-ace434bd0a60" providerId="ADAL" clId="{CA6271D3-4F06-40AC-AA25-6DD164CBD8CC}" dt="2024-04-16T23:59:04.790" v="1393" actId="1076"/>
        <pc:sldMkLst>
          <pc:docMk/>
          <pc:sldMk cId="1345791448" sldId="263"/>
        </pc:sldMkLst>
      </pc:sldChg>
      <pc:sldChg chg="addSp delSp modSp del mod">
        <pc:chgData name="Kristyna Ferris" userId="86aeac9f-971e-413b-9f78-ace434bd0a60" providerId="ADAL" clId="{CA6271D3-4F06-40AC-AA25-6DD164CBD8CC}" dt="2024-04-17T00:47:40.601" v="1634" actId="2696"/>
        <pc:sldMkLst>
          <pc:docMk/>
          <pc:sldMk cId="4010742921" sldId="264"/>
        </pc:sldMkLst>
      </pc:sldChg>
      <pc:sldChg chg="del">
        <pc:chgData name="Kristyna Ferris" userId="86aeac9f-971e-413b-9f78-ace434bd0a60" providerId="ADAL" clId="{CA6271D3-4F06-40AC-AA25-6DD164CBD8CC}" dt="2024-04-16T23:59:19.154" v="1395" actId="47"/>
        <pc:sldMkLst>
          <pc:docMk/>
          <pc:sldMk cId="1668367976" sldId="266"/>
        </pc:sldMkLst>
      </pc:sldChg>
      <pc:sldChg chg="del">
        <pc:chgData name="Kristyna Ferris" userId="86aeac9f-971e-413b-9f78-ace434bd0a60" providerId="ADAL" clId="{CA6271D3-4F06-40AC-AA25-6DD164CBD8CC}" dt="2024-04-16T23:59:17.635" v="1394" actId="47"/>
        <pc:sldMkLst>
          <pc:docMk/>
          <pc:sldMk cId="146538252" sldId="267"/>
        </pc:sldMkLst>
      </pc:sldChg>
      <pc:sldChg chg="modSp">
        <pc:chgData name="Kristyna Ferris" userId="86aeac9f-971e-413b-9f78-ace434bd0a60" providerId="ADAL" clId="{CA6271D3-4F06-40AC-AA25-6DD164CBD8CC}" dt="2024-04-10T01:22:41.105" v="56" actId="20577"/>
        <pc:sldMkLst>
          <pc:docMk/>
          <pc:sldMk cId="654139468" sldId="299"/>
        </pc:sldMkLst>
      </pc:sldChg>
      <pc:sldChg chg="del">
        <pc:chgData name="Kristyna Ferris" userId="86aeac9f-971e-413b-9f78-ace434bd0a60" providerId="ADAL" clId="{CA6271D3-4F06-40AC-AA25-6DD164CBD8CC}" dt="2024-04-10T01:29:25.639" v="61" actId="2696"/>
        <pc:sldMkLst>
          <pc:docMk/>
          <pc:sldMk cId="4132263986" sldId="360"/>
        </pc:sldMkLst>
      </pc:sldChg>
      <pc:sldChg chg="addSp delSp modSp del mod">
        <pc:chgData name="Kristyna Ferris" userId="86aeac9f-971e-413b-9f78-ace434bd0a60" providerId="ADAL" clId="{CA6271D3-4F06-40AC-AA25-6DD164CBD8CC}" dt="2024-04-17T00:47:22.503" v="1632" actId="2696"/>
        <pc:sldMkLst>
          <pc:docMk/>
          <pc:sldMk cId="2020972552" sldId="361"/>
        </pc:sldMkLst>
      </pc:sldChg>
      <pc:sldChg chg="modSp add del mod ord">
        <pc:chgData name="Kristyna Ferris" userId="86aeac9f-971e-413b-9f78-ace434bd0a60" providerId="ADAL" clId="{CA6271D3-4F06-40AC-AA25-6DD164CBD8CC}" dt="2024-04-17T00:55:43.479" v="2082" actId="47"/>
        <pc:sldMkLst>
          <pc:docMk/>
          <pc:sldMk cId="1293454354" sldId="362"/>
        </pc:sldMkLst>
      </pc:sldChg>
      <pc:sldChg chg="del">
        <pc:chgData name="Kristyna Ferris" userId="86aeac9f-971e-413b-9f78-ace434bd0a60" providerId="ADAL" clId="{CA6271D3-4F06-40AC-AA25-6DD164CBD8CC}" dt="2024-04-16T23:01:13.634" v="1193" actId="47"/>
        <pc:sldMkLst>
          <pc:docMk/>
          <pc:sldMk cId="3815500802" sldId="362"/>
        </pc:sldMkLst>
      </pc:sldChg>
      <pc:sldChg chg="del">
        <pc:chgData name="Kristyna Ferris" userId="86aeac9f-971e-413b-9f78-ace434bd0a60" providerId="ADAL" clId="{CA6271D3-4F06-40AC-AA25-6DD164CBD8CC}" dt="2024-04-16T23:01:16.018" v="1194" actId="47"/>
        <pc:sldMkLst>
          <pc:docMk/>
          <pc:sldMk cId="1294155780" sldId="363"/>
        </pc:sldMkLst>
      </pc:sldChg>
      <pc:sldChg chg="addSp delSp modSp add del mod">
        <pc:chgData name="Kristyna Ferris" userId="86aeac9f-971e-413b-9f78-ace434bd0a60" providerId="ADAL" clId="{CA6271D3-4F06-40AC-AA25-6DD164CBD8CC}" dt="2024-04-17T00:31:28.962" v="1573" actId="2696"/>
        <pc:sldMkLst>
          <pc:docMk/>
          <pc:sldMk cId="3549817896" sldId="363"/>
        </pc:sldMkLst>
      </pc:sldChg>
      <pc:sldChg chg="modSp add del mod ord">
        <pc:chgData name="Kristyna Ferris" userId="86aeac9f-971e-413b-9f78-ace434bd0a60" providerId="ADAL" clId="{CA6271D3-4F06-40AC-AA25-6DD164CBD8CC}" dt="2024-04-17T00:56:05.758" v="2109" actId="47"/>
        <pc:sldMkLst>
          <pc:docMk/>
          <pc:sldMk cId="1345978311" sldId="364"/>
        </pc:sldMkLst>
      </pc:sldChg>
      <pc:sldChg chg="addSp modSp add del mod">
        <pc:chgData name="Kristyna Ferris" userId="86aeac9f-971e-413b-9f78-ace434bd0a60" providerId="ADAL" clId="{CA6271D3-4F06-40AC-AA25-6DD164CBD8CC}" dt="2024-04-17T00:56:54.763" v="2161" actId="2696"/>
        <pc:sldMkLst>
          <pc:docMk/>
          <pc:sldMk cId="1597992047" sldId="365"/>
        </pc:sldMkLst>
      </pc:sldChg>
      <pc:sldChg chg="modSp add del mod">
        <pc:chgData name="Kristyna Ferris" userId="86aeac9f-971e-413b-9f78-ace434bd0a60" providerId="ADAL" clId="{CA6271D3-4F06-40AC-AA25-6DD164CBD8CC}" dt="2024-04-17T00:57:11.499" v="2186" actId="47"/>
        <pc:sldMkLst>
          <pc:docMk/>
          <pc:sldMk cId="1503159326" sldId="366"/>
        </pc:sldMkLst>
      </pc:sldChg>
      <pc:sldChg chg="addSp delSp modSp add mod ord modNotesTx">
        <pc:chgData name="Kristyna Ferris" userId="86aeac9f-971e-413b-9f78-ace434bd0a60" providerId="ADAL" clId="{CA6271D3-4F06-40AC-AA25-6DD164CBD8CC}" dt="2024-04-17T01:26:44.396" v="3521" actId="478"/>
        <pc:sldMkLst>
          <pc:docMk/>
          <pc:sldMk cId="4068800903" sldId="367"/>
        </pc:sldMkLst>
      </pc:sldChg>
      <pc:sldChg chg="addSp delSp modSp add mod">
        <pc:chgData name="Kristyna Ferris" userId="86aeac9f-971e-413b-9f78-ace434bd0a60" providerId="ADAL" clId="{CA6271D3-4F06-40AC-AA25-6DD164CBD8CC}" dt="2024-04-17T01:26:58.870" v="3523" actId="1076"/>
        <pc:sldMkLst>
          <pc:docMk/>
          <pc:sldMk cId="2141359495" sldId="368"/>
        </pc:sldMkLst>
      </pc:sldChg>
      <pc:sldChg chg="addSp delSp modSp add mod ord modNotesTx">
        <pc:chgData name="Kristyna Ferris" userId="86aeac9f-971e-413b-9f78-ace434bd0a60" providerId="ADAL" clId="{CA6271D3-4F06-40AC-AA25-6DD164CBD8CC}" dt="2024-04-20T12:56:08.197" v="4409"/>
        <pc:sldMkLst>
          <pc:docMk/>
          <pc:sldMk cId="1096449800" sldId="369"/>
        </pc:sldMkLst>
      </pc:sldChg>
      <pc:sldChg chg="addSp delSp modSp add mod ord modNotesTx">
        <pc:chgData name="Kristyna Ferris" userId="86aeac9f-971e-413b-9f78-ace434bd0a60" providerId="ADAL" clId="{CA6271D3-4F06-40AC-AA25-6DD164CBD8CC}" dt="2024-04-17T01:26:41.457" v="3520" actId="478"/>
        <pc:sldMkLst>
          <pc:docMk/>
          <pc:sldMk cId="1025252409" sldId="370"/>
        </pc:sldMkLst>
      </pc:sldChg>
      <pc:sldChg chg="addSp delSp modSp add mod modNotesTx">
        <pc:chgData name="Kristyna Ferris" userId="86aeac9f-971e-413b-9f78-ace434bd0a60" providerId="ADAL" clId="{CA6271D3-4F06-40AC-AA25-6DD164CBD8CC}" dt="2024-04-20T14:19:28.998" v="4512" actId="20577"/>
        <pc:sldMkLst>
          <pc:docMk/>
          <pc:sldMk cId="4293490888" sldId="371"/>
        </pc:sldMkLst>
      </pc:sldChg>
      <pc:sldChg chg="addSp delSp modSp add mod ord">
        <pc:chgData name="Kristyna Ferris" userId="86aeac9f-971e-413b-9f78-ace434bd0a60" providerId="ADAL" clId="{CA6271D3-4F06-40AC-AA25-6DD164CBD8CC}" dt="2024-04-17T03:22:36.998" v="3816" actId="1076"/>
        <pc:sldMkLst>
          <pc:docMk/>
          <pc:sldMk cId="1711815052" sldId="372"/>
        </pc:sldMkLst>
      </pc:sldChg>
      <pc:sldChg chg="delSp add del setBg delDesignElem">
        <pc:chgData name="Kristyna Ferris" userId="86aeac9f-971e-413b-9f78-ace434bd0a60" providerId="ADAL" clId="{CA6271D3-4F06-40AC-AA25-6DD164CBD8CC}" dt="2024-04-17T00:56:31.537" v="2141" actId="47"/>
        <pc:sldMkLst>
          <pc:docMk/>
          <pc:sldMk cId="4166367933" sldId="372"/>
        </pc:sldMkLst>
      </pc:sldChg>
      <pc:sldChg chg="addSp delSp modSp add del mod ord modNotesTx">
        <pc:chgData name="Kristyna Ferris" userId="86aeac9f-971e-413b-9f78-ace434bd0a60" providerId="ADAL" clId="{CA6271D3-4F06-40AC-AA25-6DD164CBD8CC}" dt="2024-04-17T21:35:17.314" v="4117" actId="47"/>
        <pc:sldMkLst>
          <pc:docMk/>
          <pc:sldMk cId="2639802860" sldId="373"/>
        </pc:sldMkLst>
      </pc:sldChg>
      <pc:sldChg chg="delSp add del mod">
        <pc:chgData name="Kristyna Ferris" userId="86aeac9f-971e-413b-9f78-ace434bd0a60" providerId="ADAL" clId="{CA6271D3-4F06-40AC-AA25-6DD164CBD8CC}" dt="2024-04-17T01:11:04.192" v="2532" actId="2696"/>
        <pc:sldMkLst>
          <pc:docMk/>
          <pc:sldMk cId="1247821670" sldId="374"/>
        </pc:sldMkLst>
      </pc:sldChg>
      <pc:sldChg chg="addSp delSp modSp add del mod ord setBg delDesignElem">
        <pc:chgData name="Kristyna Ferris" userId="86aeac9f-971e-413b-9f78-ace434bd0a60" providerId="ADAL" clId="{CA6271D3-4F06-40AC-AA25-6DD164CBD8CC}" dt="2024-04-17T01:25:10.887" v="3504" actId="47"/>
        <pc:sldMkLst>
          <pc:docMk/>
          <pc:sldMk cId="4041514200" sldId="374"/>
        </pc:sldMkLst>
      </pc:sldChg>
      <pc:sldChg chg="addSp delSp modSp add mod ord modNotesTx">
        <pc:chgData name="Kristyna Ferris" userId="86aeac9f-971e-413b-9f78-ace434bd0a60" providerId="ADAL" clId="{CA6271D3-4F06-40AC-AA25-6DD164CBD8CC}" dt="2024-04-17T02:06:51.947" v="3593" actId="20577"/>
        <pc:sldMkLst>
          <pc:docMk/>
          <pc:sldMk cId="2265793859" sldId="375"/>
        </pc:sldMkLst>
      </pc:sldChg>
      <pc:sldChg chg="add del">
        <pc:chgData name="Kristyna Ferris" userId="86aeac9f-971e-413b-9f78-ace434bd0a60" providerId="ADAL" clId="{CA6271D3-4F06-40AC-AA25-6DD164CBD8CC}" dt="2024-04-17T21:35:30.081" v="4121" actId="47"/>
        <pc:sldMkLst>
          <pc:docMk/>
          <pc:sldMk cId="3602357234" sldId="376"/>
        </pc:sldMkLst>
      </pc:sldChg>
      <pc:sldChg chg="addSp delSp modSp add mod modNotesTx">
        <pc:chgData name="Kristyna Ferris" userId="86aeac9f-971e-413b-9f78-ace434bd0a60" providerId="ADAL" clId="{CA6271D3-4F06-40AC-AA25-6DD164CBD8CC}" dt="2024-04-18T02:29:25.895" v="4407"/>
        <pc:sldMkLst>
          <pc:docMk/>
          <pc:sldMk cId="3041511338" sldId="377"/>
        </pc:sldMkLst>
      </pc:sldChg>
      <pc:sldChg chg="addSp delSp modSp add mod ord setBg delDesignElem modNotesTx">
        <pc:chgData name="Kristyna Ferris" userId="86aeac9f-971e-413b-9f78-ace434bd0a60" providerId="ADAL" clId="{CA6271D3-4F06-40AC-AA25-6DD164CBD8CC}" dt="2024-04-17T21:49:13.926" v="4192"/>
        <pc:sldMkLst>
          <pc:docMk/>
          <pc:sldMk cId="221036931" sldId="378"/>
        </pc:sldMkLst>
      </pc:sldChg>
      <pc:sldChg chg="delSp modSp add del mod">
        <pc:chgData name="Kristyna Ferris" userId="86aeac9f-971e-413b-9f78-ace434bd0a60" providerId="ADAL" clId="{CA6271D3-4F06-40AC-AA25-6DD164CBD8CC}" dt="2024-04-17T21:36:13.641" v="4126" actId="47"/>
        <pc:sldMkLst>
          <pc:docMk/>
          <pc:sldMk cId="2483279813" sldId="378"/>
        </pc:sldMkLst>
      </pc:sldChg>
      <pc:sldChg chg="addSp delSp modSp add ord">
        <pc:chgData name="Kristyna Ferris" userId="86aeac9f-971e-413b-9f78-ace434bd0a60" providerId="ADAL" clId="{CA6271D3-4F06-40AC-AA25-6DD164CBD8CC}" dt="2024-04-17T21:51:21.552" v="4219"/>
        <pc:sldMkLst>
          <pc:docMk/>
          <pc:sldMk cId="3238630180" sldId="379"/>
        </pc:sldMkLst>
      </pc:sldChg>
      <pc:sldChg chg="addSp delSp modSp add ord">
        <pc:chgData name="Kristyna Ferris" userId="86aeac9f-971e-413b-9f78-ace434bd0a60" providerId="ADAL" clId="{CA6271D3-4F06-40AC-AA25-6DD164CBD8CC}" dt="2024-04-17T21:49:53.890" v="4202"/>
        <pc:sldMkLst>
          <pc:docMk/>
          <pc:sldMk cId="1088108979" sldId="380"/>
        </pc:sldMkLst>
      </pc:sldChg>
      <pc:sldChg chg="addSp delSp modSp add ord">
        <pc:chgData name="Kristyna Ferris" userId="86aeac9f-971e-413b-9f78-ace434bd0a60" providerId="ADAL" clId="{CA6271D3-4F06-40AC-AA25-6DD164CBD8CC}" dt="2024-04-17T21:49:36.413" v="4198"/>
        <pc:sldMkLst>
          <pc:docMk/>
          <pc:sldMk cId="2617924407" sldId="381"/>
        </pc:sldMkLst>
      </pc:sldChg>
      <pc:sldChg chg="addSp delSp modSp add ord">
        <pc:chgData name="Kristyna Ferris" userId="86aeac9f-971e-413b-9f78-ace434bd0a60" providerId="ADAL" clId="{CA6271D3-4F06-40AC-AA25-6DD164CBD8CC}" dt="2024-04-17T21:49:33.148" v="4196"/>
        <pc:sldMkLst>
          <pc:docMk/>
          <pc:sldMk cId="2479029440" sldId="382"/>
        </pc:sldMkLst>
      </pc:sldChg>
      <pc:sldChg chg="addSp delSp modSp add ord">
        <pc:chgData name="Kristyna Ferris" userId="86aeac9f-971e-413b-9f78-ace434bd0a60" providerId="ADAL" clId="{CA6271D3-4F06-40AC-AA25-6DD164CBD8CC}" dt="2024-04-17T21:51:23.233" v="4221"/>
        <pc:sldMkLst>
          <pc:docMk/>
          <pc:sldMk cId="4164774831" sldId="383"/>
        </pc:sldMkLst>
      </pc:sldChg>
    </pc:docChg>
  </pc:docChgLst>
  <pc:docChgLst>
    <pc:chgData name="Kristyna Ferris" userId="86aeac9f-971e-413b-9f78-ace434bd0a60" providerId="ADAL" clId="{53B8951D-A904-41FC-8F26-53B2BC55111F}"/>
    <pc:docChg chg="custSel addSld delSld modSld">
      <pc:chgData name="Kristyna Ferris" userId="86aeac9f-971e-413b-9f78-ace434bd0a60" providerId="ADAL" clId="{53B8951D-A904-41FC-8F26-53B2BC55111F}" dt="2024-03-07T02:59:52.676" v="1027" actId="20577"/>
      <pc:docMkLst>
        <pc:docMk/>
      </pc:docMkLst>
      <pc:sldChg chg="addSp delSp modSp mod">
        <pc:chgData name="Kristyna Ferris" userId="86aeac9f-971e-413b-9f78-ace434bd0a60" providerId="ADAL" clId="{53B8951D-A904-41FC-8F26-53B2BC55111F}" dt="2024-03-07T02:58:29.549" v="685" actId="20577"/>
        <pc:sldMkLst>
          <pc:docMk/>
          <pc:sldMk cId="4010742921" sldId="264"/>
        </pc:sldMkLst>
      </pc:sldChg>
      <pc:sldChg chg="del">
        <pc:chgData name="Kristyna Ferris" userId="86aeac9f-971e-413b-9f78-ace434bd0a60" providerId="ADAL" clId="{53B8951D-A904-41FC-8F26-53B2BC55111F}" dt="2024-03-07T02:52:49.973" v="5" actId="2696"/>
        <pc:sldMkLst>
          <pc:docMk/>
          <pc:sldMk cId="2024286706" sldId="265"/>
        </pc:sldMkLst>
      </pc:sldChg>
      <pc:sldChg chg="del">
        <pc:chgData name="Kristyna Ferris" userId="86aeac9f-971e-413b-9f78-ace434bd0a60" providerId="ADAL" clId="{53B8951D-A904-41FC-8F26-53B2BC55111F}" dt="2024-03-07T02:52:58.878" v="6" actId="2696"/>
        <pc:sldMkLst>
          <pc:docMk/>
          <pc:sldMk cId="3006338414" sldId="270"/>
        </pc:sldMkLst>
      </pc:sldChg>
      <pc:sldChg chg="del">
        <pc:chgData name="Kristyna Ferris" userId="86aeac9f-971e-413b-9f78-ace434bd0a60" providerId="ADAL" clId="{53B8951D-A904-41FC-8F26-53B2BC55111F}" dt="2024-03-07T02:53:04.492" v="7" actId="2696"/>
        <pc:sldMkLst>
          <pc:docMk/>
          <pc:sldMk cId="3469433493" sldId="297"/>
        </pc:sldMkLst>
      </pc:sldChg>
      <pc:sldChg chg="del">
        <pc:chgData name="Kristyna Ferris" userId="86aeac9f-971e-413b-9f78-ace434bd0a60" providerId="ADAL" clId="{53B8951D-A904-41FC-8F26-53B2BC55111F}" dt="2024-03-07T02:53:04.492" v="7" actId="2696"/>
        <pc:sldMkLst>
          <pc:docMk/>
          <pc:sldMk cId="1899020662" sldId="298"/>
        </pc:sldMkLst>
      </pc:sldChg>
      <pc:sldChg chg="modSp">
        <pc:chgData name="Kristyna Ferris" userId="86aeac9f-971e-413b-9f78-ace434bd0a60" providerId="ADAL" clId="{53B8951D-A904-41FC-8F26-53B2BC55111F}" dt="2024-03-07T02:45:23.222" v="1" actId="113"/>
        <pc:sldMkLst>
          <pc:docMk/>
          <pc:sldMk cId="654139468" sldId="299"/>
        </pc:sldMkLst>
      </pc:sldChg>
      <pc:sldChg chg="del">
        <pc:chgData name="Kristyna Ferris" userId="86aeac9f-971e-413b-9f78-ace434bd0a60" providerId="ADAL" clId="{53B8951D-A904-41FC-8F26-53B2BC55111F}" dt="2024-03-07T02:52:46.483" v="4" actId="2696"/>
        <pc:sldMkLst>
          <pc:docMk/>
          <pc:sldMk cId="4072046321" sldId="359"/>
        </pc:sldMkLst>
      </pc:sldChg>
      <pc:sldChg chg="delSp mod">
        <pc:chgData name="Kristyna Ferris" userId="86aeac9f-971e-413b-9f78-ace434bd0a60" providerId="ADAL" clId="{53B8951D-A904-41FC-8F26-53B2BC55111F}" dt="2024-03-07T02:45:32.593" v="2" actId="478"/>
        <pc:sldMkLst>
          <pc:docMk/>
          <pc:sldMk cId="4132263986" sldId="360"/>
        </pc:sldMkLst>
      </pc:sldChg>
      <pc:sldChg chg="addSp modSp add mod">
        <pc:chgData name="Kristyna Ferris" userId="86aeac9f-971e-413b-9f78-ace434bd0a60" providerId="ADAL" clId="{53B8951D-A904-41FC-8F26-53B2BC55111F}" dt="2024-03-07T02:59:52.676" v="1027" actId="20577"/>
        <pc:sldMkLst>
          <pc:docMk/>
          <pc:sldMk cId="2020972552" sldId="361"/>
        </pc:sldMkLst>
      </pc:sldChg>
      <pc:sldChg chg="delSp modSp add mod setBg delDesignElem">
        <pc:chgData name="Kristyna Ferris" userId="86aeac9f-971e-413b-9f78-ace434bd0a60" providerId="ADAL" clId="{53B8951D-A904-41FC-8F26-53B2BC55111F}" dt="2024-03-07T02:57:52.897" v="626" actId="20577"/>
        <pc:sldMkLst>
          <pc:docMk/>
          <pc:sldMk cId="3815500802" sldId="362"/>
        </pc:sldMkLst>
      </pc:sldChg>
      <pc:sldChg chg="modSp add mod">
        <pc:chgData name="Kristyna Ferris" userId="86aeac9f-971e-413b-9f78-ace434bd0a60" providerId="ADAL" clId="{53B8951D-A904-41FC-8F26-53B2BC55111F}" dt="2024-03-07T02:59:24.034" v="908" actId="20577"/>
        <pc:sldMkLst>
          <pc:docMk/>
          <pc:sldMk cId="1294155780" sldId="363"/>
        </pc:sldMkLst>
      </pc:sldChg>
    </pc:docChg>
  </pc:docChgLst>
  <pc:docChgLst>
    <pc:chgData name="Kristyna Hughes" userId="86aeac9f-971e-413b-9f78-ace434bd0a60" providerId="ADAL" clId="{CA5F81C2-971D-4B91-B515-CCFE076119EC}"/>
    <pc:docChg chg="custSel modSld sldOrd">
      <pc:chgData name="Kristyna Hughes" userId="86aeac9f-971e-413b-9f78-ace434bd0a60" providerId="ADAL" clId="{CA5F81C2-971D-4B91-B515-CCFE076119EC}" dt="2023-09-14T18:11:43.661" v="60" actId="478"/>
      <pc:docMkLst>
        <pc:docMk/>
      </pc:docMkLst>
      <pc:sldChg chg="addSp delSp modSp mod">
        <pc:chgData name="Kristyna Hughes" userId="86aeac9f-971e-413b-9f78-ace434bd0a60" providerId="ADAL" clId="{CA5F81C2-971D-4B91-B515-CCFE076119EC}" dt="2023-09-14T18:10:33.190" v="58" actId="14100"/>
        <pc:sldMkLst>
          <pc:docMk/>
          <pc:sldMk cId="949436070" sldId="257"/>
        </pc:sldMkLst>
      </pc:sldChg>
      <pc:sldChg chg="delSp modSp mod">
        <pc:chgData name="Kristyna Hughes" userId="86aeac9f-971e-413b-9f78-ace434bd0a60" providerId="ADAL" clId="{CA5F81C2-971D-4B91-B515-CCFE076119EC}" dt="2023-09-14T18:11:43.661" v="60" actId="478"/>
        <pc:sldMkLst>
          <pc:docMk/>
          <pc:sldMk cId="146538252" sldId="267"/>
        </pc:sldMkLst>
      </pc:sldChg>
      <pc:sldChg chg="ord">
        <pc:chgData name="Kristyna Hughes" userId="86aeac9f-971e-413b-9f78-ace434bd0a60" providerId="ADAL" clId="{CA5F81C2-971D-4B91-B515-CCFE076119EC}" dt="2023-09-14T18:07:37.720" v="54"/>
        <pc:sldMkLst>
          <pc:docMk/>
          <pc:sldMk cId="4072046321" sldId="359"/>
        </pc:sldMkLst>
      </pc:sldChg>
    </pc:docChg>
  </pc:docChgLst>
  <pc:docChgLst>
    <pc:chgData name="Kristyna Ferris" userId="86aeac9f-971e-413b-9f78-ace434bd0a60" providerId="ADAL" clId="{C1958BFF-70D1-4F95-955C-BCA7E8FE0D4F}"/>
    <pc:docChg chg="undo redo custSel addSld delSld modSld">
      <pc:chgData name="Kristyna Ferris" userId="86aeac9f-971e-413b-9f78-ace434bd0a60" providerId="ADAL" clId="{C1958BFF-70D1-4F95-955C-BCA7E8FE0D4F}" dt="2024-07-30T13:33:25.126" v="155" actId="47"/>
      <pc:docMkLst>
        <pc:docMk/>
      </pc:docMkLst>
      <pc:sldChg chg="modSp mod">
        <pc:chgData name="Kristyna Ferris" userId="86aeac9f-971e-413b-9f78-ace434bd0a60" providerId="ADAL" clId="{C1958BFF-70D1-4F95-955C-BCA7E8FE0D4F}" dt="2024-07-30T13:29:10.277" v="64" actId="20577"/>
        <pc:sldMkLst>
          <pc:docMk/>
          <pc:sldMk cId="949436070" sldId="257"/>
        </pc:sldMkLst>
      </pc:sldChg>
      <pc:sldChg chg="modSp mod">
        <pc:chgData name="Kristyna Ferris" userId="86aeac9f-971e-413b-9f78-ace434bd0a60" providerId="ADAL" clId="{C1958BFF-70D1-4F95-955C-BCA7E8FE0D4F}" dt="2024-07-30T13:28:42.115" v="9" actId="1076"/>
        <pc:sldMkLst>
          <pc:docMk/>
          <pc:sldMk cId="654139468" sldId="299"/>
        </pc:sldMkLst>
      </pc:sldChg>
      <pc:sldChg chg="delSp modSp mod">
        <pc:chgData name="Kristyna Ferris" userId="86aeac9f-971e-413b-9f78-ace434bd0a60" providerId="ADAL" clId="{C1958BFF-70D1-4F95-955C-BCA7E8FE0D4F}" dt="2024-07-30T13:30:13.417" v="77" actId="478"/>
        <pc:sldMkLst>
          <pc:docMk/>
          <pc:sldMk cId="4068800903" sldId="367"/>
        </pc:sldMkLst>
      </pc:sldChg>
      <pc:sldChg chg="addSp delSp modSp mod">
        <pc:chgData name="Kristyna Ferris" userId="86aeac9f-971e-413b-9f78-ace434bd0a60" providerId="ADAL" clId="{C1958BFF-70D1-4F95-955C-BCA7E8FE0D4F}" dt="2024-07-30T13:29:56.170" v="74" actId="27636"/>
        <pc:sldMkLst>
          <pc:docMk/>
          <pc:sldMk cId="2141359495" sldId="368"/>
        </pc:sldMkLst>
      </pc:sldChg>
      <pc:sldChg chg="delSp modSp mod">
        <pc:chgData name="Kristyna Ferris" userId="86aeac9f-971e-413b-9f78-ace434bd0a60" providerId="ADAL" clId="{C1958BFF-70D1-4F95-955C-BCA7E8FE0D4F}" dt="2024-07-30T13:32:51.477" v="153" actId="1076"/>
        <pc:sldMkLst>
          <pc:docMk/>
          <pc:sldMk cId="1096449800" sldId="369"/>
        </pc:sldMkLst>
      </pc:sldChg>
      <pc:sldChg chg="addSp delSp modSp mod">
        <pc:chgData name="Kristyna Ferris" userId="86aeac9f-971e-413b-9f78-ace434bd0a60" providerId="ADAL" clId="{C1958BFF-70D1-4F95-955C-BCA7E8FE0D4F}" dt="2024-07-30T13:31:45.494" v="93" actId="2711"/>
        <pc:sldMkLst>
          <pc:docMk/>
          <pc:sldMk cId="1025252409" sldId="370"/>
        </pc:sldMkLst>
      </pc:sldChg>
      <pc:sldChg chg="del">
        <pc:chgData name="Kristyna Ferris" userId="86aeac9f-971e-413b-9f78-ace434bd0a60" providerId="ADAL" clId="{C1958BFF-70D1-4F95-955C-BCA7E8FE0D4F}" dt="2024-07-30T13:33:25.126" v="155" actId="47"/>
        <pc:sldMkLst>
          <pc:docMk/>
          <pc:sldMk cId="4293490888" sldId="371"/>
        </pc:sldMkLst>
      </pc:sldChg>
      <pc:sldChg chg="del">
        <pc:chgData name="Kristyna Ferris" userId="86aeac9f-971e-413b-9f78-ace434bd0a60" providerId="ADAL" clId="{C1958BFF-70D1-4F95-955C-BCA7E8FE0D4F}" dt="2024-07-30T13:33:25.126" v="155" actId="47"/>
        <pc:sldMkLst>
          <pc:docMk/>
          <pc:sldMk cId="1711815052" sldId="372"/>
        </pc:sldMkLst>
      </pc:sldChg>
      <pc:sldChg chg="del">
        <pc:chgData name="Kristyna Ferris" userId="86aeac9f-971e-413b-9f78-ace434bd0a60" providerId="ADAL" clId="{C1958BFF-70D1-4F95-955C-BCA7E8FE0D4F}" dt="2024-07-30T13:33:25.126" v="155" actId="47"/>
        <pc:sldMkLst>
          <pc:docMk/>
          <pc:sldMk cId="2265793859" sldId="375"/>
        </pc:sldMkLst>
      </pc:sldChg>
      <pc:sldChg chg="del">
        <pc:chgData name="Kristyna Ferris" userId="86aeac9f-971e-413b-9f78-ace434bd0a60" providerId="ADAL" clId="{C1958BFF-70D1-4F95-955C-BCA7E8FE0D4F}" dt="2024-07-30T13:33:25.126" v="155" actId="47"/>
        <pc:sldMkLst>
          <pc:docMk/>
          <pc:sldMk cId="3041511338" sldId="377"/>
        </pc:sldMkLst>
      </pc:sldChg>
      <pc:sldChg chg="del">
        <pc:chgData name="Kristyna Ferris" userId="86aeac9f-971e-413b-9f78-ace434bd0a60" providerId="ADAL" clId="{C1958BFF-70D1-4F95-955C-BCA7E8FE0D4F}" dt="2024-07-30T13:33:10.937" v="154" actId="2696"/>
        <pc:sldMkLst>
          <pc:docMk/>
          <pc:sldMk cId="221036931" sldId="378"/>
        </pc:sldMkLst>
      </pc:sldChg>
      <pc:sldChg chg="del">
        <pc:chgData name="Kristyna Ferris" userId="86aeac9f-971e-413b-9f78-ace434bd0a60" providerId="ADAL" clId="{C1958BFF-70D1-4F95-955C-BCA7E8FE0D4F}" dt="2024-07-30T13:33:25.126" v="155" actId="47"/>
        <pc:sldMkLst>
          <pc:docMk/>
          <pc:sldMk cId="3238630180" sldId="379"/>
        </pc:sldMkLst>
      </pc:sldChg>
      <pc:sldChg chg="del">
        <pc:chgData name="Kristyna Ferris" userId="86aeac9f-971e-413b-9f78-ace434bd0a60" providerId="ADAL" clId="{C1958BFF-70D1-4F95-955C-BCA7E8FE0D4F}" dt="2024-07-30T13:33:25.126" v="155" actId="47"/>
        <pc:sldMkLst>
          <pc:docMk/>
          <pc:sldMk cId="1088108979" sldId="380"/>
        </pc:sldMkLst>
      </pc:sldChg>
      <pc:sldChg chg="del">
        <pc:chgData name="Kristyna Ferris" userId="86aeac9f-971e-413b-9f78-ace434bd0a60" providerId="ADAL" clId="{C1958BFF-70D1-4F95-955C-BCA7E8FE0D4F}" dt="2024-07-30T13:33:25.126" v="155" actId="47"/>
        <pc:sldMkLst>
          <pc:docMk/>
          <pc:sldMk cId="2617924407" sldId="381"/>
        </pc:sldMkLst>
      </pc:sldChg>
      <pc:sldChg chg="del">
        <pc:chgData name="Kristyna Ferris" userId="86aeac9f-971e-413b-9f78-ace434bd0a60" providerId="ADAL" clId="{C1958BFF-70D1-4F95-955C-BCA7E8FE0D4F}" dt="2024-07-30T13:33:25.126" v="155" actId="47"/>
        <pc:sldMkLst>
          <pc:docMk/>
          <pc:sldMk cId="4164774831" sldId="383"/>
        </pc:sldMkLst>
      </pc:sldChg>
      <pc:sldChg chg="addSp modSp add">
        <pc:chgData name="Kristyna Ferris" userId="86aeac9f-971e-413b-9f78-ace434bd0a60" providerId="ADAL" clId="{C1958BFF-70D1-4F95-955C-BCA7E8FE0D4F}" dt="2024-07-30T13:30:30.424" v="81" actId="1076"/>
        <pc:sldMkLst>
          <pc:docMk/>
          <pc:sldMk cId="1429950852" sldId="384"/>
        </pc:sldMkLst>
      </pc:sldChg>
    </pc:docChg>
  </pc:docChgLst>
  <pc:docChgLst>
    <pc:chgData name="Kristyna Ferris" userId="86aeac9f-971e-413b-9f78-ace434bd0a60" providerId="ADAL" clId="{6B0C49BF-AE1B-45C5-859C-7B7C60EFEE4D}"/>
    <pc:docChg chg="custSel addSld delSld modSld">
      <pc:chgData name="Kristyna Ferris" userId="86aeac9f-971e-413b-9f78-ace434bd0a60" providerId="ADAL" clId="{6B0C49BF-AE1B-45C5-859C-7B7C60EFEE4D}" dt="2024-08-16T06:20:19.020" v="72"/>
      <pc:docMkLst>
        <pc:docMk/>
      </pc:docMkLst>
      <pc:sldChg chg="addSp modSp mod">
        <pc:chgData name="Kristyna Ferris" userId="86aeac9f-971e-413b-9f78-ace434bd0a60" providerId="ADAL" clId="{6B0C49BF-AE1B-45C5-859C-7B7C60EFEE4D}" dt="2024-08-16T05:05:41.672" v="69" actId="14100"/>
        <pc:sldMkLst>
          <pc:docMk/>
          <pc:sldMk cId="1096449800" sldId="369"/>
        </pc:sldMkLst>
      </pc:sldChg>
      <pc:sldChg chg="mod modShow">
        <pc:chgData name="Kristyna Ferris" userId="86aeac9f-971e-413b-9f78-ace434bd0a60" providerId="ADAL" clId="{6B0C49BF-AE1B-45C5-859C-7B7C60EFEE4D}" dt="2024-08-15T14:39:19.665" v="26" actId="729"/>
        <pc:sldMkLst>
          <pc:docMk/>
          <pc:sldMk cId="1025252409" sldId="370"/>
        </pc:sldMkLst>
      </pc:sldChg>
      <pc:sldChg chg="add del">
        <pc:chgData name="Kristyna Ferris" userId="86aeac9f-971e-413b-9f78-ace434bd0a60" providerId="ADAL" clId="{6B0C49BF-AE1B-45C5-859C-7B7C60EFEE4D}" dt="2024-08-16T06:20:19.020" v="72"/>
        <pc:sldMkLst>
          <pc:docMk/>
          <pc:sldMk cId="1088108979" sldId="380"/>
        </pc:sldMkLst>
      </pc:sldChg>
      <pc:sldChg chg="modSp mod">
        <pc:chgData name="Kristyna Ferris" userId="86aeac9f-971e-413b-9f78-ace434bd0a60" providerId="ADAL" clId="{6B0C49BF-AE1B-45C5-859C-7B7C60EFEE4D}" dt="2024-08-15T14:39:06.197" v="25" actId="20577"/>
        <pc:sldMkLst>
          <pc:docMk/>
          <pc:sldMk cId="4252681138" sldId="385"/>
        </pc:sldMkLst>
      </pc:sldChg>
      <pc:sldChg chg="addSp delSp modSp add mod">
        <pc:chgData name="Kristyna Ferris" userId="86aeac9f-971e-413b-9f78-ace434bd0a60" providerId="ADAL" clId="{6B0C49BF-AE1B-45C5-859C-7B7C60EFEE4D}" dt="2024-08-16T04:57:34.615" v="64" actId="1076"/>
        <pc:sldMkLst>
          <pc:docMk/>
          <pc:sldMk cId="419613105" sldId="389"/>
        </pc:sldMkLst>
      </pc:sldChg>
    </pc:docChg>
  </pc:docChgLst>
  <pc:docChgLst>
    <pc:chgData name="Kristyna Ferris" userId="86aeac9f-971e-413b-9f78-ace434bd0a60" providerId="ADAL" clId="{E6DF73D4-601B-41C3-BB7F-B9238ECEA6D7}"/>
    <pc:docChg chg="undo redo custSel addSld delSld modSld sldOrd">
      <pc:chgData name="Kristyna Ferris" userId="86aeac9f-971e-413b-9f78-ace434bd0a60" providerId="ADAL" clId="{E6DF73D4-601B-41C3-BB7F-B9238ECEA6D7}" dt="2025-05-03T18:29:07.474" v="6081" actId="20577"/>
      <pc:docMkLst>
        <pc:docMk/>
      </pc:docMkLst>
      <pc:sldChg chg="modSp mod">
        <pc:chgData name="Kristyna Ferris" userId="86aeac9f-971e-413b-9f78-ace434bd0a60" providerId="ADAL" clId="{E6DF73D4-601B-41C3-BB7F-B9238ECEA6D7}" dt="2025-05-03T13:35:25.513" v="414" actId="20577"/>
        <pc:sldMkLst>
          <pc:docMk/>
          <pc:sldMk cId="949436070" sldId="257"/>
        </pc:sldMkLst>
      </pc:sldChg>
      <pc:sldChg chg="addSp delSp modSp mod">
        <pc:chgData name="Kristyna Ferris" userId="86aeac9f-971e-413b-9f78-ace434bd0a60" providerId="ADAL" clId="{E6DF73D4-601B-41C3-BB7F-B9238ECEA6D7}" dt="2025-05-03T12:34:36.253" v="1"/>
        <pc:sldMkLst>
          <pc:docMk/>
          <pc:sldMk cId="1345791448" sldId="263"/>
        </pc:sldMkLst>
      </pc:sldChg>
      <pc:sldChg chg="modSp mod">
        <pc:chgData name="Kristyna Ferris" userId="86aeac9f-971e-413b-9f78-ace434bd0a60" providerId="ADAL" clId="{E6DF73D4-601B-41C3-BB7F-B9238ECEA6D7}" dt="2025-05-03T12:55:51.235" v="30" actId="1076"/>
        <pc:sldMkLst>
          <pc:docMk/>
          <pc:sldMk cId="654139468" sldId="299"/>
        </pc:sldMkLst>
      </pc:sldChg>
      <pc:sldChg chg="addSp delSp modSp del mod ord modNotesTx">
        <pc:chgData name="Kristyna Ferris" userId="86aeac9f-971e-413b-9f78-ace434bd0a60" providerId="ADAL" clId="{E6DF73D4-601B-41C3-BB7F-B9238ECEA6D7}" dt="2025-05-03T14:22:15.073" v="1265" actId="47"/>
        <pc:sldMkLst>
          <pc:docMk/>
          <pc:sldMk cId="4068800903" sldId="367"/>
        </pc:sldMkLst>
      </pc:sldChg>
      <pc:sldChg chg="del">
        <pc:chgData name="Kristyna Ferris" userId="86aeac9f-971e-413b-9f78-ace434bd0a60" providerId="ADAL" clId="{E6DF73D4-601B-41C3-BB7F-B9238ECEA6D7}" dt="2025-05-03T12:52:07.916" v="7" actId="47"/>
        <pc:sldMkLst>
          <pc:docMk/>
          <pc:sldMk cId="2479029440" sldId="382"/>
        </pc:sldMkLst>
      </pc:sldChg>
      <pc:sldChg chg="del">
        <pc:chgData name="Kristyna Ferris" userId="86aeac9f-971e-413b-9f78-ace434bd0a60" providerId="ADAL" clId="{E6DF73D4-601B-41C3-BB7F-B9238ECEA6D7}" dt="2025-05-03T12:52:13.557" v="12" actId="47"/>
        <pc:sldMkLst>
          <pc:docMk/>
          <pc:sldMk cId="1429950852" sldId="384"/>
        </pc:sldMkLst>
      </pc:sldChg>
      <pc:sldChg chg="del">
        <pc:chgData name="Kristyna Ferris" userId="86aeac9f-971e-413b-9f78-ace434bd0a60" providerId="ADAL" clId="{E6DF73D4-601B-41C3-BB7F-B9238ECEA6D7}" dt="2025-05-03T12:52:12.269" v="11" actId="47"/>
        <pc:sldMkLst>
          <pc:docMk/>
          <pc:sldMk cId="4252681138" sldId="385"/>
        </pc:sldMkLst>
      </pc:sldChg>
      <pc:sldChg chg="del">
        <pc:chgData name="Kristyna Ferris" userId="86aeac9f-971e-413b-9f78-ace434bd0a60" providerId="ADAL" clId="{E6DF73D4-601B-41C3-BB7F-B9238ECEA6D7}" dt="2025-05-03T12:52:10.565" v="9" actId="47"/>
        <pc:sldMkLst>
          <pc:docMk/>
          <pc:sldMk cId="1453238397" sldId="386"/>
        </pc:sldMkLst>
      </pc:sldChg>
      <pc:sldChg chg="del">
        <pc:chgData name="Kristyna Ferris" userId="86aeac9f-971e-413b-9f78-ace434bd0a60" providerId="ADAL" clId="{E6DF73D4-601B-41C3-BB7F-B9238ECEA6D7}" dt="2025-05-03T12:52:11.468" v="10" actId="47"/>
        <pc:sldMkLst>
          <pc:docMk/>
          <pc:sldMk cId="2050652664" sldId="387"/>
        </pc:sldMkLst>
      </pc:sldChg>
      <pc:sldChg chg="del">
        <pc:chgData name="Kristyna Ferris" userId="86aeac9f-971e-413b-9f78-ace434bd0a60" providerId="ADAL" clId="{E6DF73D4-601B-41C3-BB7F-B9238ECEA6D7}" dt="2025-05-03T12:52:09.331" v="8" actId="47"/>
        <pc:sldMkLst>
          <pc:docMk/>
          <pc:sldMk cId="3641296691" sldId="388"/>
        </pc:sldMkLst>
      </pc:sldChg>
      <pc:sldChg chg="del">
        <pc:chgData name="Kristyna Ferris" userId="86aeac9f-971e-413b-9f78-ace434bd0a60" providerId="ADAL" clId="{E6DF73D4-601B-41C3-BB7F-B9238ECEA6D7}" dt="2025-05-03T12:52:14.524" v="13" actId="47"/>
        <pc:sldMkLst>
          <pc:docMk/>
          <pc:sldMk cId="743594602" sldId="390"/>
        </pc:sldMkLst>
      </pc:sldChg>
      <pc:sldChg chg="delSp del mod ord">
        <pc:chgData name="Kristyna Ferris" userId="86aeac9f-971e-413b-9f78-ace434bd0a60" providerId="ADAL" clId="{E6DF73D4-601B-41C3-BB7F-B9238ECEA6D7}" dt="2025-05-03T17:02:19.099" v="1722" actId="47"/>
        <pc:sldMkLst>
          <pc:docMk/>
          <pc:sldMk cId="1563204797" sldId="391"/>
        </pc:sldMkLst>
      </pc:sldChg>
      <pc:sldChg chg="addSp delSp modSp add mod">
        <pc:chgData name="Kristyna Ferris" userId="86aeac9f-971e-413b-9f78-ace434bd0a60" providerId="ADAL" clId="{E6DF73D4-601B-41C3-BB7F-B9238ECEA6D7}" dt="2025-05-03T17:19:17.179" v="3063" actId="1036"/>
        <pc:sldMkLst>
          <pc:docMk/>
          <pc:sldMk cId="981308394" sldId="392"/>
        </pc:sldMkLst>
      </pc:sldChg>
      <pc:sldChg chg="addSp modSp add mod modNotesTx">
        <pc:chgData name="Kristyna Ferris" userId="86aeac9f-971e-413b-9f78-ace434bd0a60" providerId="ADAL" clId="{E6DF73D4-601B-41C3-BB7F-B9238ECEA6D7}" dt="2025-05-03T17:57:48.528" v="4475" actId="20577"/>
        <pc:sldMkLst>
          <pc:docMk/>
          <pc:sldMk cId="2414226407" sldId="393"/>
        </pc:sldMkLst>
      </pc:sldChg>
      <pc:sldChg chg="addSp delSp modSp add mod modNotesTx">
        <pc:chgData name="Kristyna Ferris" userId="86aeac9f-971e-413b-9f78-ace434bd0a60" providerId="ADAL" clId="{E6DF73D4-601B-41C3-BB7F-B9238ECEA6D7}" dt="2025-05-03T17:59:20.385" v="4690" actId="20577"/>
        <pc:sldMkLst>
          <pc:docMk/>
          <pc:sldMk cId="2849609488" sldId="394"/>
        </pc:sldMkLst>
      </pc:sldChg>
      <pc:sldChg chg="modSp add del mod">
        <pc:chgData name="Kristyna Ferris" userId="86aeac9f-971e-413b-9f78-ace434bd0a60" providerId="ADAL" clId="{E6DF73D4-601B-41C3-BB7F-B9238ECEA6D7}" dt="2025-05-03T16:53:11.818" v="1611" actId="47"/>
        <pc:sldMkLst>
          <pc:docMk/>
          <pc:sldMk cId="3691668904" sldId="395"/>
        </pc:sldMkLst>
      </pc:sldChg>
      <pc:sldChg chg="addSp modSp add mod ord">
        <pc:chgData name="Kristyna Ferris" userId="86aeac9f-971e-413b-9f78-ace434bd0a60" providerId="ADAL" clId="{E6DF73D4-601B-41C3-BB7F-B9238ECEA6D7}" dt="2025-05-03T18:29:07.474" v="6081" actId="20577"/>
        <pc:sldMkLst>
          <pc:docMk/>
          <pc:sldMk cId="687194996" sldId="396"/>
        </pc:sldMkLst>
      </pc:sldChg>
      <pc:sldChg chg="modSp add del mod">
        <pc:chgData name="Kristyna Ferris" userId="86aeac9f-971e-413b-9f78-ace434bd0a60" providerId="ADAL" clId="{E6DF73D4-601B-41C3-BB7F-B9238ECEA6D7}" dt="2025-05-03T16:53:15.269" v="1612" actId="47"/>
        <pc:sldMkLst>
          <pc:docMk/>
          <pc:sldMk cId="1964027285" sldId="397"/>
        </pc:sldMkLst>
      </pc:sldChg>
      <pc:sldChg chg="addSp modSp add mod ord">
        <pc:chgData name="Kristyna Ferris" userId="86aeac9f-971e-413b-9f78-ace434bd0a60" providerId="ADAL" clId="{E6DF73D4-601B-41C3-BB7F-B9238ECEA6D7}" dt="2025-05-03T18:28:50.329" v="6063" actId="20577"/>
        <pc:sldMkLst>
          <pc:docMk/>
          <pc:sldMk cId="2427286874" sldId="398"/>
        </pc:sldMkLst>
      </pc:sldChg>
      <pc:sldChg chg="addSp delSp modSp add mod">
        <pc:chgData name="Kristyna Ferris" userId="86aeac9f-971e-413b-9f78-ace434bd0a60" providerId="ADAL" clId="{E6DF73D4-601B-41C3-BB7F-B9238ECEA6D7}" dt="2025-05-03T16:11:26.641" v="1539" actId="404"/>
        <pc:sldMkLst>
          <pc:docMk/>
          <pc:sldMk cId="484941383" sldId="399"/>
        </pc:sldMkLst>
      </pc:sldChg>
      <pc:sldChg chg="addSp modSp add mod">
        <pc:chgData name="Kristyna Ferris" userId="86aeac9f-971e-413b-9f78-ace434bd0a60" providerId="ADAL" clId="{E6DF73D4-601B-41C3-BB7F-B9238ECEA6D7}" dt="2025-05-03T16:11:33.300" v="1541" actId="404"/>
        <pc:sldMkLst>
          <pc:docMk/>
          <pc:sldMk cId="744548171" sldId="400"/>
        </pc:sldMkLst>
      </pc:sldChg>
      <pc:sldChg chg="addSp delSp modSp add mod">
        <pc:chgData name="Kristyna Ferris" userId="86aeac9f-971e-413b-9f78-ace434bd0a60" providerId="ADAL" clId="{E6DF73D4-601B-41C3-BB7F-B9238ECEA6D7}" dt="2025-05-03T16:11:30.245" v="1540" actId="404"/>
        <pc:sldMkLst>
          <pc:docMk/>
          <pc:sldMk cId="3250590576" sldId="401"/>
        </pc:sldMkLst>
      </pc:sldChg>
      <pc:sldChg chg="addSp delSp modSp add mod">
        <pc:chgData name="Kristyna Ferris" userId="86aeac9f-971e-413b-9f78-ace434bd0a60" providerId="ADAL" clId="{E6DF73D4-601B-41C3-BB7F-B9238ECEA6D7}" dt="2025-05-03T16:52:36.596" v="1571" actId="1076"/>
        <pc:sldMkLst>
          <pc:docMk/>
          <pc:sldMk cId="1803849082" sldId="402"/>
        </pc:sldMkLst>
      </pc:sldChg>
      <pc:sldChg chg="addSp delSp modSp add mod modNotesTx">
        <pc:chgData name="Kristyna Ferris" userId="86aeac9f-971e-413b-9f78-ace434bd0a60" providerId="ADAL" clId="{E6DF73D4-601B-41C3-BB7F-B9238ECEA6D7}" dt="2025-05-03T18:18:33.774" v="5808" actId="20577"/>
        <pc:sldMkLst>
          <pc:docMk/>
          <pc:sldMk cId="657121596" sldId="403"/>
        </pc:sldMkLst>
      </pc:sldChg>
      <pc:sldChg chg="modSp add del mod">
        <pc:chgData name="Kristyna Ferris" userId="86aeac9f-971e-413b-9f78-ace434bd0a60" providerId="ADAL" clId="{E6DF73D4-601B-41C3-BB7F-B9238ECEA6D7}" dt="2025-05-03T17:14:18.150" v="3039" actId="2696"/>
        <pc:sldMkLst>
          <pc:docMk/>
          <pc:sldMk cId="1104909912" sldId="403"/>
        </pc:sldMkLst>
      </pc:sldChg>
    </pc:docChg>
  </pc:docChgLst>
  <pc:docChgLst>
    <pc:chgData name="Kristyna Ferris" userId="86aeac9f-971e-413b-9f78-ace434bd0a60" providerId="ADAL" clId="{B7F70964-E4AF-4D29-8F29-58699EEEA439}"/>
    <pc:docChg chg="undo redo custSel modSld">
      <pc:chgData name="Kristyna Ferris" userId="86aeac9f-971e-413b-9f78-ace434bd0a60" providerId="ADAL" clId="{B7F70964-E4AF-4D29-8F29-58699EEEA439}" dt="2024-04-18T16:00:18.489" v="249" actId="20577"/>
      <pc:docMkLst>
        <pc:docMk/>
      </pc:docMkLst>
      <pc:sldChg chg="modSp mod">
        <pc:chgData name="Kristyna Ferris" userId="86aeac9f-971e-413b-9f78-ace434bd0a60" providerId="ADAL" clId="{B7F70964-E4AF-4D29-8F29-58699EEEA439}" dt="2024-04-18T15:59:12.883" v="200" actId="207"/>
        <pc:sldMkLst>
          <pc:docMk/>
          <pc:sldMk cId="949436070" sldId="257"/>
        </pc:sldMkLst>
      </pc:sldChg>
      <pc:sldChg chg="modSp mod">
        <pc:chgData name="Kristyna Ferris" userId="86aeac9f-971e-413b-9f78-ace434bd0a60" providerId="ADAL" clId="{B7F70964-E4AF-4D29-8F29-58699EEEA439}" dt="2024-04-18T15:53:30.174" v="51" actId="20577"/>
        <pc:sldMkLst>
          <pc:docMk/>
          <pc:sldMk cId="1345791448" sldId="263"/>
        </pc:sldMkLst>
      </pc:sldChg>
      <pc:sldChg chg="modSp mod">
        <pc:chgData name="Kristyna Ferris" userId="86aeac9f-971e-413b-9f78-ace434bd0a60" providerId="ADAL" clId="{B7F70964-E4AF-4D29-8F29-58699EEEA439}" dt="2024-04-18T15:59:50.281" v="238" actId="20577"/>
        <pc:sldMkLst>
          <pc:docMk/>
          <pc:sldMk cId="4068800903" sldId="367"/>
        </pc:sldMkLst>
      </pc:sldChg>
      <pc:sldChg chg="modSp mod">
        <pc:chgData name="Kristyna Ferris" userId="86aeac9f-971e-413b-9f78-ace434bd0a60" providerId="ADAL" clId="{B7F70964-E4AF-4D29-8F29-58699EEEA439}" dt="2024-04-18T16:00:18.489" v="249" actId="20577"/>
        <pc:sldMkLst>
          <pc:docMk/>
          <pc:sldMk cId="1025252409" sldId="370"/>
        </pc:sldMkLst>
      </pc:sldChg>
    </pc:docChg>
  </pc:docChgLst>
  <pc:docChgLst>
    <pc:chgData name="Kristyna Ferris" userId="86aeac9f-971e-413b-9f78-ace434bd0a60" providerId="ADAL" clId="{50C8CBCB-9D3E-4F5D-AEB0-51B267291A3B}"/>
    <pc:docChg chg="undo custSel addSld delSld modSld">
      <pc:chgData name="Kristyna Ferris" userId="86aeac9f-971e-413b-9f78-ace434bd0a60" providerId="ADAL" clId="{50C8CBCB-9D3E-4F5D-AEB0-51B267291A3B}" dt="2025-07-12T14:49:50.222" v="944" actId="20577"/>
      <pc:docMkLst>
        <pc:docMk/>
      </pc:docMkLst>
      <pc:sldChg chg="addSp delSp modSp mod">
        <pc:chgData name="Kristyna Ferris" userId="86aeac9f-971e-413b-9f78-ace434bd0a60" providerId="ADAL" clId="{50C8CBCB-9D3E-4F5D-AEB0-51B267291A3B}" dt="2025-07-12T14:36:25.047" v="924" actId="14100"/>
        <pc:sldMkLst>
          <pc:docMk/>
          <pc:sldMk cId="1345791448" sldId="263"/>
        </pc:sldMkLst>
      </pc:sldChg>
      <pc:sldChg chg="modSp">
        <pc:chgData name="Kristyna Ferris" userId="86aeac9f-971e-413b-9f78-ace434bd0a60" providerId="ADAL" clId="{50C8CBCB-9D3E-4F5D-AEB0-51B267291A3B}" dt="2025-07-12T13:17:40.302" v="0" actId="207"/>
        <pc:sldMkLst>
          <pc:docMk/>
          <pc:sldMk cId="654139468" sldId="299"/>
        </pc:sldMkLst>
      </pc:sldChg>
      <pc:sldChg chg="modSp mod modNotesTx">
        <pc:chgData name="Kristyna Ferris" userId="86aeac9f-971e-413b-9f78-ace434bd0a60" providerId="ADAL" clId="{50C8CBCB-9D3E-4F5D-AEB0-51B267291A3B}" dt="2025-07-12T13:43:45.118" v="696" actId="20577"/>
        <pc:sldMkLst>
          <pc:docMk/>
          <pc:sldMk cId="2347879454" sldId="405"/>
        </pc:sldMkLst>
      </pc:sldChg>
      <pc:sldChg chg="addSp delSp modSp mod">
        <pc:chgData name="Kristyna Ferris" userId="86aeac9f-971e-413b-9f78-ace434bd0a60" providerId="ADAL" clId="{50C8CBCB-9D3E-4F5D-AEB0-51B267291A3B}" dt="2025-07-12T13:52:25.716" v="918" actId="1076"/>
        <pc:sldMkLst>
          <pc:docMk/>
          <pc:sldMk cId="3408236721" sldId="410"/>
        </pc:sldMkLst>
      </pc:sldChg>
      <pc:sldChg chg="delSp modSp del mod">
        <pc:chgData name="Kristyna Ferris" userId="86aeac9f-971e-413b-9f78-ace434bd0a60" providerId="ADAL" clId="{50C8CBCB-9D3E-4F5D-AEB0-51B267291A3B}" dt="2025-07-12T13:59:21.548" v="919" actId="2696"/>
        <pc:sldMkLst>
          <pc:docMk/>
          <pc:sldMk cId="4015178156" sldId="411"/>
        </pc:sldMkLst>
      </pc:sldChg>
      <pc:sldChg chg="modSp del mod">
        <pc:chgData name="Kristyna Ferris" userId="86aeac9f-971e-413b-9f78-ace434bd0a60" providerId="ADAL" clId="{50C8CBCB-9D3E-4F5D-AEB0-51B267291A3B}" dt="2025-07-12T13:59:38.571" v="920" actId="2696"/>
        <pc:sldMkLst>
          <pc:docMk/>
          <pc:sldMk cId="3485104312" sldId="412"/>
        </pc:sldMkLst>
      </pc:sldChg>
      <pc:sldChg chg="modSp mod">
        <pc:chgData name="Kristyna Ferris" userId="86aeac9f-971e-413b-9f78-ace434bd0a60" providerId="ADAL" clId="{50C8CBCB-9D3E-4F5D-AEB0-51B267291A3B}" dt="2025-07-12T13:29:45.219" v="618" actId="114"/>
        <pc:sldMkLst>
          <pc:docMk/>
          <pc:sldMk cId="1845977226" sldId="413"/>
        </pc:sldMkLst>
      </pc:sldChg>
      <pc:sldChg chg="modSp mod">
        <pc:chgData name="Kristyna Ferris" userId="86aeac9f-971e-413b-9f78-ace434bd0a60" providerId="ADAL" clId="{50C8CBCB-9D3E-4F5D-AEB0-51B267291A3B}" dt="2025-07-12T14:49:27.887" v="938" actId="114"/>
        <pc:sldMkLst>
          <pc:docMk/>
          <pc:sldMk cId="924196490" sldId="414"/>
        </pc:sldMkLst>
      </pc:sldChg>
      <pc:sldChg chg="modSp mod">
        <pc:chgData name="Kristyna Ferris" userId="86aeac9f-971e-413b-9f78-ace434bd0a60" providerId="ADAL" clId="{50C8CBCB-9D3E-4F5D-AEB0-51B267291A3B}" dt="2025-07-12T14:49:50.222" v="944" actId="20577"/>
        <pc:sldMkLst>
          <pc:docMk/>
          <pc:sldMk cId="3219163276" sldId="415"/>
        </pc:sldMkLst>
      </pc:sldChg>
      <pc:sldChg chg="delSp modSp add mod setBg delDesignElem">
        <pc:chgData name="Kristyna Ferris" userId="86aeac9f-971e-413b-9f78-ace434bd0a60" providerId="ADAL" clId="{50C8CBCB-9D3E-4F5D-AEB0-51B267291A3B}" dt="2025-07-12T13:42:30.869" v="662" actId="20577"/>
        <pc:sldMkLst>
          <pc:docMk/>
          <pc:sldMk cId="4019093497" sldId="416"/>
        </pc:sldMkLst>
      </pc:sldChg>
    </pc:docChg>
  </pc:docChgLst>
  <pc:docChgLst>
    <pc:chgData name="Kristyna Ferris" userId="86aeac9f-971e-413b-9f78-ace434bd0a60" providerId="ADAL" clId="{C2191856-7C01-46C7-BDCE-DE4EB223A5D5}"/>
    <pc:docChg chg="custSel addSld modSld">
      <pc:chgData name="Kristyna Ferris" userId="86aeac9f-971e-413b-9f78-ace434bd0a60" providerId="ADAL" clId="{C2191856-7C01-46C7-BDCE-DE4EB223A5D5}" dt="2024-03-07T02:34:33.425" v="80" actId="22"/>
      <pc:docMkLst>
        <pc:docMk/>
      </pc:docMkLst>
      <pc:sldChg chg="modSp mod">
        <pc:chgData name="Kristyna Ferris" userId="86aeac9f-971e-413b-9f78-ace434bd0a60" providerId="ADAL" clId="{C2191856-7C01-46C7-BDCE-DE4EB223A5D5}" dt="2024-03-07T02:26:56.013" v="63" actId="20577"/>
        <pc:sldMkLst>
          <pc:docMk/>
          <pc:sldMk cId="949436070" sldId="257"/>
        </pc:sldMkLst>
      </pc:sldChg>
      <pc:sldChg chg="modSp mod">
        <pc:chgData name="Kristyna Ferris" userId="86aeac9f-971e-413b-9f78-ace434bd0a60" providerId="ADAL" clId="{C2191856-7C01-46C7-BDCE-DE4EB223A5D5}" dt="2024-03-07T02:27:45.549" v="76" actId="113"/>
        <pc:sldMkLst>
          <pc:docMk/>
          <pc:sldMk cId="1668367976" sldId="266"/>
        </pc:sldMkLst>
      </pc:sldChg>
      <pc:sldChg chg="modSp">
        <pc:chgData name="Kristyna Ferris" userId="86aeac9f-971e-413b-9f78-ace434bd0a60" providerId="ADAL" clId="{C2191856-7C01-46C7-BDCE-DE4EB223A5D5}" dt="2024-03-07T02:26:23.745" v="13" actId="20577"/>
        <pc:sldMkLst>
          <pc:docMk/>
          <pc:sldMk cId="654139468" sldId="299"/>
        </pc:sldMkLst>
      </pc:sldChg>
      <pc:sldChg chg="addSp delSp new mod">
        <pc:chgData name="Kristyna Ferris" userId="86aeac9f-971e-413b-9f78-ace434bd0a60" providerId="ADAL" clId="{C2191856-7C01-46C7-BDCE-DE4EB223A5D5}" dt="2024-03-07T02:34:33.425" v="80" actId="22"/>
        <pc:sldMkLst>
          <pc:docMk/>
          <pc:sldMk cId="4132263986" sldId="360"/>
        </pc:sldMkLst>
      </pc:sldChg>
    </pc:docChg>
  </pc:docChgLst>
  <pc:docChgLst>
    <pc:chgData name="Kristyna Ferris" userId="86aeac9f-971e-413b-9f78-ace434bd0a60" providerId="ADAL" clId="{D47FDEEF-D730-450C-AD80-806D0D58974C}"/>
    <pc:docChg chg="undo custSel addSld modSld">
      <pc:chgData name="Kristyna Ferris" userId="86aeac9f-971e-413b-9f78-ace434bd0a60" providerId="ADAL" clId="{D47FDEEF-D730-450C-AD80-806D0D58974C}" dt="2025-06-25T00:01:49.838" v="449" actId="14100"/>
      <pc:docMkLst>
        <pc:docMk/>
      </pc:docMkLst>
      <pc:sldChg chg="addSp delSp modSp mod modNotesTx">
        <pc:chgData name="Kristyna Ferris" userId="86aeac9f-971e-413b-9f78-ace434bd0a60" providerId="ADAL" clId="{D47FDEEF-D730-450C-AD80-806D0D58974C}" dt="2025-06-24T23:45:26.371" v="115" actId="20577"/>
        <pc:sldMkLst>
          <pc:docMk/>
          <pc:sldMk cId="2347879454" sldId="405"/>
        </pc:sldMkLst>
      </pc:sldChg>
      <pc:sldChg chg="modSp mod">
        <pc:chgData name="Kristyna Ferris" userId="86aeac9f-971e-413b-9f78-ace434bd0a60" providerId="ADAL" clId="{D47FDEEF-D730-450C-AD80-806D0D58974C}" dt="2025-06-25T00:00:01.685" v="436" actId="20577"/>
        <pc:sldMkLst>
          <pc:docMk/>
          <pc:sldMk cId="1200374705" sldId="406"/>
        </pc:sldMkLst>
      </pc:sldChg>
      <pc:sldChg chg="modSp mod">
        <pc:chgData name="Kristyna Ferris" userId="86aeac9f-971e-413b-9f78-ace434bd0a60" providerId="ADAL" clId="{D47FDEEF-D730-450C-AD80-806D0D58974C}" dt="2025-06-25T00:00:33.723" v="440" actId="20577"/>
        <pc:sldMkLst>
          <pc:docMk/>
          <pc:sldMk cId="3112785830" sldId="407"/>
        </pc:sldMkLst>
      </pc:sldChg>
      <pc:sldChg chg="modSp add mod">
        <pc:chgData name="Kristyna Ferris" userId="86aeac9f-971e-413b-9f78-ace434bd0a60" providerId="ADAL" clId="{D47FDEEF-D730-450C-AD80-806D0D58974C}" dt="2025-06-24T23:59:30.061" v="420" actId="114"/>
        <pc:sldMkLst>
          <pc:docMk/>
          <pc:sldMk cId="2094379124" sldId="409"/>
        </pc:sldMkLst>
      </pc:sldChg>
      <pc:sldChg chg="addSp modSp add mod modNotesTx">
        <pc:chgData name="Kristyna Ferris" userId="86aeac9f-971e-413b-9f78-ace434bd0a60" providerId="ADAL" clId="{D47FDEEF-D730-450C-AD80-806D0D58974C}" dt="2025-06-24T23:46:05.325" v="167" actId="1076"/>
        <pc:sldMkLst>
          <pc:docMk/>
          <pc:sldMk cId="3408236721" sldId="410"/>
        </pc:sldMkLst>
      </pc:sldChg>
      <pc:sldChg chg="addSp modSp add mod modNotesTx">
        <pc:chgData name="Kristyna Ferris" userId="86aeac9f-971e-413b-9f78-ace434bd0a60" providerId="ADAL" clId="{D47FDEEF-D730-450C-AD80-806D0D58974C}" dt="2025-06-25T00:01:49.838" v="449" actId="14100"/>
        <pc:sldMkLst>
          <pc:docMk/>
          <pc:sldMk cId="4015178156" sldId="411"/>
        </pc:sldMkLst>
      </pc:sldChg>
      <pc:sldChg chg="addSp modSp add mod modNotesTx">
        <pc:chgData name="Kristyna Ferris" userId="86aeac9f-971e-413b-9f78-ace434bd0a60" providerId="ADAL" clId="{D47FDEEF-D730-450C-AD80-806D0D58974C}" dt="2025-06-24T23:57:25.520" v="410" actId="14100"/>
        <pc:sldMkLst>
          <pc:docMk/>
          <pc:sldMk cId="3485104312" sldId="412"/>
        </pc:sldMkLst>
      </pc:sldChg>
      <pc:sldChg chg="addSp modSp add mod modNotesTx">
        <pc:chgData name="Kristyna Ferris" userId="86aeac9f-971e-413b-9f78-ace434bd0a60" providerId="ADAL" clId="{D47FDEEF-D730-450C-AD80-806D0D58974C}" dt="2025-06-25T00:01:42.741" v="448" actId="14100"/>
        <pc:sldMkLst>
          <pc:docMk/>
          <pc:sldMk cId="1845977226" sldId="413"/>
        </pc:sldMkLst>
      </pc:sldChg>
      <pc:sldChg chg="addSp delSp modSp add mod">
        <pc:chgData name="Kristyna Ferris" userId="86aeac9f-971e-413b-9f78-ace434bd0a60" providerId="ADAL" clId="{D47FDEEF-D730-450C-AD80-806D0D58974C}" dt="2025-06-24T23:51:12.337" v="321" actId="1076"/>
        <pc:sldMkLst>
          <pc:docMk/>
          <pc:sldMk cId="924196490" sldId="414"/>
        </pc:sldMkLst>
      </pc:sldChg>
      <pc:sldChg chg="addSp delSp modSp add mod">
        <pc:chgData name="Kristyna Ferris" userId="86aeac9f-971e-413b-9f78-ace434bd0a60" providerId="ADAL" clId="{D47FDEEF-D730-450C-AD80-806D0D58974C}" dt="2025-06-24T23:57:01.837" v="406" actId="1076"/>
        <pc:sldMkLst>
          <pc:docMk/>
          <pc:sldMk cId="3219163276" sldId="415"/>
        </pc:sldMkLst>
      </pc:sldChg>
    </pc:docChg>
  </pc:docChgLst>
  <pc:docChgLst>
    <pc:chgData name="Kristyna Ferris" userId="86aeac9f-971e-413b-9f78-ace434bd0a60" providerId="ADAL" clId="{896D8974-FB6C-453E-B51D-A6FCAEED4F41}"/>
    <pc:docChg chg="custSel addSld delSld modSld sldOrd">
      <pc:chgData name="Kristyna Ferris" userId="86aeac9f-971e-413b-9f78-ace434bd0a60" providerId="ADAL" clId="{896D8974-FB6C-453E-B51D-A6FCAEED4F41}" dt="2025-05-10T15:27:33.928" v="2219" actId="1076"/>
      <pc:docMkLst>
        <pc:docMk/>
      </pc:docMkLst>
      <pc:sldChg chg="addSp delSp modSp mod">
        <pc:chgData name="Kristyna Ferris" userId="86aeac9f-971e-413b-9f78-ace434bd0a60" providerId="ADAL" clId="{896D8974-FB6C-453E-B51D-A6FCAEED4F41}" dt="2025-05-10T15:27:33.928" v="2219" actId="1076"/>
        <pc:sldMkLst>
          <pc:docMk/>
          <pc:sldMk cId="1345791448" sldId="263"/>
        </pc:sldMkLst>
      </pc:sldChg>
      <pc:sldChg chg="modSp">
        <pc:chgData name="Kristyna Ferris" userId="86aeac9f-971e-413b-9f78-ace434bd0a60" providerId="ADAL" clId="{896D8974-FB6C-453E-B51D-A6FCAEED4F41}" dt="2025-05-03T18:44:17.458" v="1683" actId="20577"/>
        <pc:sldMkLst>
          <pc:docMk/>
          <pc:sldMk cId="654139468" sldId="299"/>
        </pc:sldMkLst>
      </pc:sldChg>
      <pc:sldChg chg="del">
        <pc:chgData name="Kristyna Ferris" userId="86aeac9f-971e-413b-9f78-ace434bd0a60" providerId="ADAL" clId="{896D8974-FB6C-453E-B51D-A6FCAEED4F41}" dt="2025-05-03T18:29:50.355" v="2" actId="47"/>
        <pc:sldMkLst>
          <pc:docMk/>
          <pc:sldMk cId="981308394" sldId="392"/>
        </pc:sldMkLst>
      </pc:sldChg>
      <pc:sldChg chg="del">
        <pc:chgData name="Kristyna Ferris" userId="86aeac9f-971e-413b-9f78-ace434bd0a60" providerId="ADAL" clId="{896D8974-FB6C-453E-B51D-A6FCAEED4F41}" dt="2025-05-03T18:29:51.237" v="3" actId="47"/>
        <pc:sldMkLst>
          <pc:docMk/>
          <pc:sldMk cId="2414226407" sldId="393"/>
        </pc:sldMkLst>
      </pc:sldChg>
      <pc:sldChg chg="del">
        <pc:chgData name="Kristyna Ferris" userId="86aeac9f-971e-413b-9f78-ace434bd0a60" providerId="ADAL" clId="{896D8974-FB6C-453E-B51D-A6FCAEED4F41}" dt="2025-05-03T18:29:52.048" v="4" actId="47"/>
        <pc:sldMkLst>
          <pc:docMk/>
          <pc:sldMk cId="2849609488" sldId="394"/>
        </pc:sldMkLst>
      </pc:sldChg>
      <pc:sldChg chg="del">
        <pc:chgData name="Kristyna Ferris" userId="86aeac9f-971e-413b-9f78-ace434bd0a60" providerId="ADAL" clId="{896D8974-FB6C-453E-B51D-A6FCAEED4F41}" dt="2025-05-03T18:46:31.794" v="2039" actId="47"/>
        <pc:sldMkLst>
          <pc:docMk/>
          <pc:sldMk cId="687194996" sldId="396"/>
        </pc:sldMkLst>
      </pc:sldChg>
      <pc:sldChg chg="del">
        <pc:chgData name="Kristyna Ferris" userId="86aeac9f-971e-413b-9f78-ace434bd0a60" providerId="ADAL" clId="{896D8974-FB6C-453E-B51D-A6FCAEED4F41}" dt="2025-05-03T18:29:53.048" v="5" actId="47"/>
        <pc:sldMkLst>
          <pc:docMk/>
          <pc:sldMk cId="2427286874" sldId="398"/>
        </pc:sldMkLst>
      </pc:sldChg>
      <pc:sldChg chg="delSp modSp del mod modNotesTx">
        <pc:chgData name="Kristyna Ferris" userId="86aeac9f-971e-413b-9f78-ace434bd0a60" providerId="ADAL" clId="{896D8974-FB6C-453E-B51D-A6FCAEED4F41}" dt="2025-05-03T18:43:37.979" v="1568" actId="2696"/>
        <pc:sldMkLst>
          <pc:docMk/>
          <pc:sldMk cId="484941383" sldId="399"/>
        </pc:sldMkLst>
      </pc:sldChg>
      <pc:sldChg chg="del">
        <pc:chgData name="Kristyna Ferris" userId="86aeac9f-971e-413b-9f78-ace434bd0a60" providerId="ADAL" clId="{896D8974-FB6C-453E-B51D-A6FCAEED4F41}" dt="2025-05-03T18:29:49.380" v="1" actId="47"/>
        <pc:sldMkLst>
          <pc:docMk/>
          <pc:sldMk cId="744548171" sldId="400"/>
        </pc:sldMkLst>
      </pc:sldChg>
      <pc:sldChg chg="del">
        <pc:chgData name="Kristyna Ferris" userId="86aeac9f-971e-413b-9f78-ace434bd0a60" providerId="ADAL" clId="{896D8974-FB6C-453E-B51D-A6FCAEED4F41}" dt="2025-05-03T18:29:48.495" v="0" actId="47"/>
        <pc:sldMkLst>
          <pc:docMk/>
          <pc:sldMk cId="3250590576" sldId="401"/>
        </pc:sldMkLst>
      </pc:sldChg>
      <pc:sldChg chg="del">
        <pc:chgData name="Kristyna Ferris" userId="86aeac9f-971e-413b-9f78-ace434bd0a60" providerId="ADAL" clId="{896D8974-FB6C-453E-B51D-A6FCAEED4F41}" dt="2025-05-03T18:29:54.346" v="6" actId="47"/>
        <pc:sldMkLst>
          <pc:docMk/>
          <pc:sldMk cId="1803849082" sldId="402"/>
        </pc:sldMkLst>
      </pc:sldChg>
      <pc:sldChg chg="ord">
        <pc:chgData name="Kristyna Ferris" userId="86aeac9f-971e-413b-9f78-ace434bd0a60" providerId="ADAL" clId="{896D8974-FB6C-453E-B51D-A6FCAEED4F41}" dt="2025-05-03T18:55:20.925" v="2072"/>
        <pc:sldMkLst>
          <pc:docMk/>
          <pc:sldMk cId="657121596" sldId="403"/>
        </pc:sldMkLst>
      </pc:sldChg>
      <pc:sldChg chg="modSp add del mod">
        <pc:chgData name="Kristyna Ferris" userId="86aeac9f-971e-413b-9f78-ace434bd0a60" providerId="ADAL" clId="{896D8974-FB6C-453E-B51D-A6FCAEED4F41}" dt="2025-05-03T18:38:58.183" v="391" actId="2696"/>
        <pc:sldMkLst>
          <pc:docMk/>
          <pc:sldMk cId="1746585611" sldId="404"/>
        </pc:sldMkLst>
      </pc:sldChg>
      <pc:sldChg chg="addSp modSp add mod modNotesTx">
        <pc:chgData name="Kristyna Ferris" userId="86aeac9f-971e-413b-9f78-ace434bd0a60" providerId="ADAL" clId="{896D8974-FB6C-453E-B51D-A6FCAEED4F41}" dt="2025-05-03T19:04:03.861" v="2148" actId="20577"/>
        <pc:sldMkLst>
          <pc:docMk/>
          <pc:sldMk cId="2347879454" sldId="405"/>
        </pc:sldMkLst>
      </pc:sldChg>
      <pc:sldChg chg="addSp modSp add mod modNotesTx">
        <pc:chgData name="Kristyna Ferris" userId="86aeac9f-971e-413b-9f78-ace434bd0a60" providerId="ADAL" clId="{896D8974-FB6C-453E-B51D-A6FCAEED4F41}" dt="2025-05-10T14:20:33.315" v="2215" actId="20577"/>
        <pc:sldMkLst>
          <pc:docMk/>
          <pc:sldMk cId="1200374705" sldId="406"/>
        </pc:sldMkLst>
      </pc:sldChg>
      <pc:sldChg chg="addSp modSp add mod modNotesTx">
        <pc:chgData name="Kristyna Ferris" userId="86aeac9f-971e-413b-9f78-ace434bd0a60" providerId="ADAL" clId="{896D8974-FB6C-453E-B51D-A6FCAEED4F41}" dt="2025-05-03T20:00:09.560" v="2149"/>
        <pc:sldMkLst>
          <pc:docMk/>
          <pc:sldMk cId="3112785830" sldId="407"/>
        </pc:sldMkLst>
      </pc:sldChg>
      <pc:sldChg chg="addSp delSp modSp add mod ord setBg delDesignElem">
        <pc:chgData name="Kristyna Ferris" userId="86aeac9f-971e-413b-9f78-ace434bd0a60" providerId="ADAL" clId="{896D8974-FB6C-453E-B51D-A6FCAEED4F41}" dt="2025-05-03T18:57:19.980" v="2097" actId="1076"/>
        <pc:sldMkLst>
          <pc:docMk/>
          <pc:sldMk cId="2845631562" sldId="408"/>
        </pc:sldMkLst>
      </pc:sldChg>
      <pc:sldChg chg="addSp delSp modSp add del mod ord setBg delDesignElem">
        <pc:chgData name="Kristyna Ferris" userId="86aeac9f-971e-413b-9f78-ace434bd0a60" providerId="ADAL" clId="{896D8974-FB6C-453E-B51D-A6FCAEED4F41}" dt="2025-05-10T13:23:38.582" v="2150" actId="47"/>
        <pc:sldMkLst>
          <pc:docMk/>
          <pc:sldMk cId="348595126" sldId="409"/>
        </pc:sldMkLst>
      </pc:sldChg>
    </pc:docChg>
  </pc:docChgLst>
  <pc:docChgLst>
    <pc:chgData name="Kristyna Ferris" userId="86aeac9f-971e-413b-9f78-ace434bd0a60" providerId="ADAL" clId="{0225D815-88B9-4346-B790-EBAF2CBA48CA}"/>
    <pc:docChg chg="custSel addSld modSld sldOrd">
      <pc:chgData name="Kristyna Ferris" userId="86aeac9f-971e-413b-9f78-ace434bd0a60" providerId="ADAL" clId="{0225D815-88B9-4346-B790-EBAF2CBA48CA}" dt="2024-07-30T15:28:42.942" v="1740" actId="20577"/>
      <pc:docMkLst>
        <pc:docMk/>
      </pc:docMkLst>
      <pc:sldChg chg="modSp mod">
        <pc:chgData name="Kristyna Ferris" userId="86aeac9f-971e-413b-9f78-ace434bd0a60" providerId="ADAL" clId="{0225D815-88B9-4346-B790-EBAF2CBA48CA}" dt="2024-07-30T13:54:59.192" v="3" actId="20577"/>
        <pc:sldMkLst>
          <pc:docMk/>
          <pc:sldMk cId="1096449800" sldId="369"/>
        </pc:sldMkLst>
      </pc:sldChg>
      <pc:sldChg chg="modNotesTx">
        <pc:chgData name="Kristyna Ferris" userId="86aeac9f-971e-413b-9f78-ace434bd0a60" providerId="ADAL" clId="{0225D815-88B9-4346-B790-EBAF2CBA48CA}" dt="2024-07-30T15:28:42.942" v="1740" actId="20577"/>
        <pc:sldMkLst>
          <pc:docMk/>
          <pc:sldMk cId="2479029440" sldId="382"/>
        </pc:sldMkLst>
      </pc:sldChg>
      <pc:sldChg chg="addSp modSp add mod">
        <pc:chgData name="Kristyna Ferris" userId="86aeac9f-971e-413b-9f78-ace434bd0a60" providerId="ADAL" clId="{0225D815-88B9-4346-B790-EBAF2CBA48CA}" dt="2024-07-30T14:22:41.982" v="579" actId="20577"/>
        <pc:sldMkLst>
          <pc:docMk/>
          <pc:sldMk cId="4252681138" sldId="385"/>
        </pc:sldMkLst>
      </pc:sldChg>
      <pc:sldChg chg="addSp delSp modSp add mod modNotesTx">
        <pc:chgData name="Kristyna Ferris" userId="86aeac9f-971e-413b-9f78-ace434bd0a60" providerId="ADAL" clId="{0225D815-88B9-4346-B790-EBAF2CBA48CA}" dt="2024-07-30T14:38:13.692" v="1293" actId="20577"/>
        <pc:sldMkLst>
          <pc:docMk/>
          <pc:sldMk cId="1453238397" sldId="386"/>
        </pc:sldMkLst>
      </pc:sldChg>
      <pc:sldChg chg="addSp delSp modSp add mod ord">
        <pc:chgData name="Kristyna Ferris" userId="86aeac9f-971e-413b-9f78-ace434bd0a60" providerId="ADAL" clId="{0225D815-88B9-4346-B790-EBAF2CBA48CA}" dt="2024-07-30T14:25:04.747" v="823" actId="1076"/>
        <pc:sldMkLst>
          <pc:docMk/>
          <pc:sldMk cId="2050652664" sldId="387"/>
        </pc:sldMkLst>
      </pc:sldChg>
      <pc:sldChg chg="addSp delSp modSp add mod">
        <pc:chgData name="Kristyna Ferris" userId="86aeac9f-971e-413b-9f78-ace434bd0a60" providerId="ADAL" clId="{0225D815-88B9-4346-B790-EBAF2CBA48CA}" dt="2024-07-30T14:27:41.127" v="1167" actId="27636"/>
        <pc:sldMkLst>
          <pc:docMk/>
          <pc:sldMk cId="3641296691" sldId="388"/>
        </pc:sldMkLst>
      </pc:sldChg>
    </pc:docChg>
  </pc:docChgLst>
  <pc:docChgLst>
    <pc:chgData name="Kristyna Ferris" userId="86aeac9f-971e-413b-9f78-ace434bd0a60" providerId="ADAL" clId="{A951D856-B4A9-4AEE-8E63-B84E641045F5}"/>
    <pc:docChg chg="delSld">
      <pc:chgData name="Kristyna Ferris" userId="86aeac9f-971e-413b-9f78-ace434bd0a60" providerId="ADAL" clId="{A951D856-B4A9-4AEE-8E63-B84E641045F5}" dt="2024-11-02T13:14:45.857" v="0" actId="47"/>
      <pc:docMkLst>
        <pc:docMk/>
      </pc:docMkLst>
      <pc:sldChg chg="del">
        <pc:chgData name="Kristyna Ferris" userId="86aeac9f-971e-413b-9f78-ace434bd0a60" providerId="ADAL" clId="{A951D856-B4A9-4AEE-8E63-B84E641045F5}" dt="2024-11-02T13:14:45.857" v="0" actId="47"/>
        <pc:sldMkLst>
          <pc:docMk/>
          <pc:sldMk cId="2141359495" sldId="368"/>
        </pc:sldMkLst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7" Type="http://schemas.openxmlformats.org/officeDocument/2006/relationships/image" Target="../media/image26.svg"/><Relationship Id="rId2" Type="http://schemas.openxmlformats.org/officeDocument/2006/relationships/image" Target="../media/image22.png"/><Relationship Id="rId1" Type="http://schemas.openxmlformats.org/officeDocument/2006/relationships/hyperlink" Target="https://dataonwheels.wordpress.com/" TargetMode="External"/><Relationship Id="rId6" Type="http://schemas.openxmlformats.org/officeDocument/2006/relationships/image" Target="../media/image25.png"/><Relationship Id="rId5" Type="http://schemas.microsoft.com/office/2007/relationships/hdphoto" Target="../media/hdphoto1.wdp"/><Relationship Id="rId4" Type="http://schemas.openxmlformats.org/officeDocument/2006/relationships/image" Target="../media/image24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onwheels.wordpress.com/" TargetMode="External"/><Relationship Id="rId7" Type="http://schemas.openxmlformats.org/officeDocument/2006/relationships/image" Target="../media/image26.svg"/><Relationship Id="rId2" Type="http://schemas.openxmlformats.org/officeDocument/2006/relationships/image" Target="../media/image23.svg"/><Relationship Id="rId1" Type="http://schemas.openxmlformats.org/officeDocument/2006/relationships/image" Target="../media/image22.png"/><Relationship Id="rId6" Type="http://schemas.openxmlformats.org/officeDocument/2006/relationships/image" Target="../media/image25.png"/><Relationship Id="rId5" Type="http://schemas.microsoft.com/office/2007/relationships/hdphoto" Target="../media/hdphoto1.wdp"/><Relationship Id="rId4" Type="http://schemas.openxmlformats.org/officeDocument/2006/relationships/image" Target="../media/image2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31C9186-53B8-48DE-BF73-99C92B55F469}" type="doc">
      <dgm:prSet loTypeId="urn:microsoft.com/office/officeart/2005/8/layout/vList3" loCatId="list" qsTypeId="urn:microsoft.com/office/officeart/2005/8/quickstyle/simple4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1A741F06-3CEC-4081-A5C1-4646B2999E0E}">
      <dgm:prSet custT="1"/>
      <dgm:spPr/>
      <dgm:t>
        <a:bodyPr anchor="ctr"/>
        <a:lstStyle/>
        <a:p>
          <a:pPr algn="r"/>
          <a:r>
            <a:rPr lang="en-US" sz="2400" dirty="0"/>
            <a:t>     </a:t>
          </a:r>
          <a:r>
            <a:rPr lang="en-US" sz="2000" dirty="0"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https://dataonwheels.wordpress.com/</a:t>
          </a:r>
          <a:endParaRPr lang="en-US" sz="2400" dirty="0"/>
        </a:p>
      </dgm:t>
    </dgm:pt>
    <dgm:pt modelId="{CA9E987D-4CED-408C-8214-EB14792CAD7A}" type="parTrans" cxnId="{F1615DFE-2AC1-40E3-95A7-719EEB961071}">
      <dgm:prSet/>
      <dgm:spPr/>
      <dgm:t>
        <a:bodyPr/>
        <a:lstStyle/>
        <a:p>
          <a:endParaRPr lang="en-US"/>
        </a:p>
      </dgm:t>
    </dgm:pt>
    <dgm:pt modelId="{3F65FFCB-2E14-484E-8FC4-3EF9E02677A5}" type="sibTrans" cxnId="{F1615DFE-2AC1-40E3-95A7-719EEB961071}">
      <dgm:prSet/>
      <dgm:spPr/>
      <dgm:t>
        <a:bodyPr/>
        <a:lstStyle/>
        <a:p>
          <a:endParaRPr lang="en-US"/>
        </a:p>
      </dgm:t>
    </dgm:pt>
    <dgm:pt modelId="{11D0A9B0-4F99-450C-A393-AAD54CC7D57B}">
      <dgm:prSet custT="1"/>
      <dgm:spPr/>
      <dgm:t>
        <a:bodyPr anchor="ctr"/>
        <a:lstStyle/>
        <a:p>
          <a:pPr algn="r"/>
          <a:r>
            <a:rPr lang="en-US" sz="2800" dirty="0"/>
            <a:t>   kristyna@dataonwheels.com</a:t>
          </a:r>
        </a:p>
      </dgm:t>
    </dgm:pt>
    <dgm:pt modelId="{D41CEB21-EBD6-47BB-93D7-B72EFBAB65B5}" type="parTrans" cxnId="{3F5EFE0B-4E51-45B0-B616-45D1E0AAD1A6}">
      <dgm:prSet/>
      <dgm:spPr/>
      <dgm:t>
        <a:bodyPr/>
        <a:lstStyle/>
        <a:p>
          <a:endParaRPr lang="en-US"/>
        </a:p>
      </dgm:t>
    </dgm:pt>
    <dgm:pt modelId="{E26448A3-5BA9-4D94-ACDC-6F845B6978B8}" type="sibTrans" cxnId="{3F5EFE0B-4E51-45B0-B616-45D1E0AAD1A6}">
      <dgm:prSet/>
      <dgm:spPr/>
      <dgm:t>
        <a:bodyPr/>
        <a:lstStyle/>
        <a:p>
          <a:endParaRPr lang="en-US"/>
        </a:p>
      </dgm:t>
    </dgm:pt>
    <dgm:pt modelId="{361231F2-7620-401E-B7B2-504A39FE9428}">
      <dgm:prSet custT="1"/>
      <dgm:spPr/>
      <dgm:t>
        <a:bodyPr/>
        <a:lstStyle/>
        <a:p>
          <a:r>
            <a:rPr lang="en-US" sz="2800" dirty="0"/>
            <a:t>@data_dragoness</a:t>
          </a:r>
        </a:p>
      </dgm:t>
    </dgm:pt>
    <dgm:pt modelId="{B6BE5CFA-0405-4CA0-A317-68124E78F770}" type="parTrans" cxnId="{FA4AFA78-33A1-4D5C-A316-CC74E84CAF36}">
      <dgm:prSet/>
      <dgm:spPr/>
      <dgm:t>
        <a:bodyPr/>
        <a:lstStyle/>
        <a:p>
          <a:endParaRPr lang="en-US"/>
        </a:p>
      </dgm:t>
    </dgm:pt>
    <dgm:pt modelId="{A2F560F2-8FB5-4EF1-93CC-39928A0172E4}" type="sibTrans" cxnId="{FA4AFA78-33A1-4D5C-A316-CC74E84CAF36}">
      <dgm:prSet/>
      <dgm:spPr/>
      <dgm:t>
        <a:bodyPr/>
        <a:lstStyle/>
        <a:p>
          <a:endParaRPr lang="en-US"/>
        </a:p>
      </dgm:t>
    </dgm:pt>
    <dgm:pt modelId="{C08BFA66-9B75-4031-B345-700AC29B8191}" type="pres">
      <dgm:prSet presAssocID="{831C9186-53B8-48DE-BF73-99C92B55F469}" presName="linearFlow" presStyleCnt="0">
        <dgm:presLayoutVars>
          <dgm:dir/>
          <dgm:resizeHandles val="exact"/>
        </dgm:presLayoutVars>
      </dgm:prSet>
      <dgm:spPr/>
    </dgm:pt>
    <dgm:pt modelId="{BC29B2E5-8B22-4FD5-95F5-9B2717FBFF02}" type="pres">
      <dgm:prSet presAssocID="{361231F2-7620-401E-B7B2-504A39FE9428}" presName="composite" presStyleCnt="0"/>
      <dgm:spPr/>
    </dgm:pt>
    <dgm:pt modelId="{90975B01-8C93-40D1-9B05-BEEC17814EE0}" type="pres">
      <dgm:prSet presAssocID="{361231F2-7620-401E-B7B2-504A39FE9428}" presName="imgShp" presStyleLbl="fgImgPlace1" presStyleIdx="0" presStyleCnt="3" custLinFactX="-13850" custLinFactNeighborX="-100000" custLinFactNeighborY="2987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parrow outline"/>
        </a:ext>
      </dgm:extLst>
    </dgm:pt>
    <dgm:pt modelId="{98D19BCF-6FD4-4E0D-A5EB-2EFCE077C912}" type="pres">
      <dgm:prSet presAssocID="{361231F2-7620-401E-B7B2-504A39FE9428}" presName="txShp" presStyleLbl="node1" presStyleIdx="0" presStyleCnt="3" custScaleX="150376" custLinFactNeighborX="899" custLinFactNeighborY="10665">
        <dgm:presLayoutVars>
          <dgm:bulletEnabled val="1"/>
        </dgm:presLayoutVars>
      </dgm:prSet>
      <dgm:spPr/>
    </dgm:pt>
    <dgm:pt modelId="{7F645754-F307-424E-975B-0EE5BEB2BB9A}" type="pres">
      <dgm:prSet presAssocID="{A2F560F2-8FB5-4EF1-93CC-39928A0172E4}" presName="spacing" presStyleCnt="0"/>
      <dgm:spPr/>
    </dgm:pt>
    <dgm:pt modelId="{8C18EA9B-8166-4E2E-96A8-0F5658B698BD}" type="pres">
      <dgm:prSet presAssocID="{1A741F06-3CEC-4081-A5C1-4646B2999E0E}" presName="composite" presStyleCnt="0"/>
      <dgm:spPr/>
    </dgm:pt>
    <dgm:pt modelId="{9C365CB5-B72D-40DB-8732-528E8FDA5750}" type="pres">
      <dgm:prSet presAssocID="{1A741F06-3CEC-4081-A5C1-4646B2999E0E}" presName="imgShp" presStyleLbl="fgImgPlace1" presStyleIdx="1" presStyleCnt="3" custScaleX="80563" custScaleY="71874" custLinFactNeighborX="-19334" custLinFactNeighborY="-524"/>
      <dgm:spPr>
        <a:blipFill>
          <a:blip xmlns:r="http://schemas.openxmlformats.org/officeDocument/2006/relationships"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40000"/>
                    </a14:imgEffect>
                  </a14:imgLayer>
                </a14:imgProps>
              </a:ext>
            </a:extLst>
          </a:blip>
          <a:srcRect/>
          <a:stretch>
            <a:fillRect t="-6000" b="-6000"/>
          </a:stretch>
        </a:blipFill>
      </dgm:spPr>
    </dgm:pt>
    <dgm:pt modelId="{51BD5739-4267-4BED-BB3F-56D801D622EA}" type="pres">
      <dgm:prSet presAssocID="{1A741F06-3CEC-4081-A5C1-4646B2999E0E}" presName="txShp" presStyleLbl="node1" presStyleIdx="1" presStyleCnt="3" custScaleX="150376" custLinFactNeighborX="11144" custLinFactNeighborY="-524">
        <dgm:presLayoutVars>
          <dgm:bulletEnabled val="1"/>
        </dgm:presLayoutVars>
      </dgm:prSet>
      <dgm:spPr/>
    </dgm:pt>
    <dgm:pt modelId="{8F5CB601-C35E-4D1F-9CD2-CB07F342EFA5}" type="pres">
      <dgm:prSet presAssocID="{3F65FFCB-2E14-484E-8FC4-3EF9E02677A5}" presName="spacing" presStyleCnt="0"/>
      <dgm:spPr/>
    </dgm:pt>
    <dgm:pt modelId="{2A621669-F974-486F-B0CC-D5279C1A8993}" type="pres">
      <dgm:prSet presAssocID="{11D0A9B0-4F99-450C-A393-AAD54CC7D57B}" presName="composite" presStyleCnt="0"/>
      <dgm:spPr/>
    </dgm:pt>
    <dgm:pt modelId="{7495D3D5-9185-4FC6-99EF-F6D4AFA7B3DC}" type="pres">
      <dgm:prSet presAssocID="{11D0A9B0-4F99-450C-A393-AAD54CC7D57B}" presName="imgShp" presStyleLbl="fgImgPlace1" presStyleIdx="2" presStyleCnt="3" custLinFactX="-9219" custLinFactNeighborX="-100000" custLinFactNeighborY="3010"/>
      <dgm:spPr>
        <a:xfrm>
          <a:off x="0" y="3731483"/>
          <a:ext cx="1434053" cy="1434053"/>
        </a:xfrm>
        <a:prstGeom prst="ellipse">
          <a:avLst/>
        </a:prstGeom>
        <a:blipFill>
          <a:blip xmlns:r="http://schemas.openxmlformats.org/officeDocument/2006/relationships"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end outline"/>
        </a:ext>
      </dgm:extLst>
    </dgm:pt>
    <dgm:pt modelId="{36DCB59B-7B0E-4CC8-B732-4523363D854A}" type="pres">
      <dgm:prSet presAssocID="{11D0A9B0-4F99-450C-A393-AAD54CC7D57B}" presName="txShp" presStyleLbl="node1" presStyleIdx="2" presStyleCnt="3" custScaleX="148443">
        <dgm:presLayoutVars>
          <dgm:bulletEnabled val="1"/>
        </dgm:presLayoutVars>
      </dgm:prSet>
      <dgm:spPr/>
    </dgm:pt>
  </dgm:ptLst>
  <dgm:cxnLst>
    <dgm:cxn modelId="{3F5EFE0B-4E51-45B0-B616-45D1E0AAD1A6}" srcId="{831C9186-53B8-48DE-BF73-99C92B55F469}" destId="{11D0A9B0-4F99-450C-A393-AAD54CC7D57B}" srcOrd="2" destOrd="0" parTransId="{D41CEB21-EBD6-47BB-93D7-B72EFBAB65B5}" sibTransId="{E26448A3-5BA9-4D94-ACDC-6F845B6978B8}"/>
    <dgm:cxn modelId="{FF10A413-67B3-40E9-A658-956F4DAFBCDF}" type="presOf" srcId="{11D0A9B0-4F99-450C-A393-AAD54CC7D57B}" destId="{36DCB59B-7B0E-4CC8-B732-4523363D854A}" srcOrd="0" destOrd="0" presId="urn:microsoft.com/office/officeart/2005/8/layout/vList3"/>
    <dgm:cxn modelId="{634AA32A-33B7-46B2-B40E-BEB039B75FE0}" type="presOf" srcId="{1A741F06-3CEC-4081-A5C1-4646B2999E0E}" destId="{51BD5739-4267-4BED-BB3F-56D801D622EA}" srcOrd="0" destOrd="0" presId="urn:microsoft.com/office/officeart/2005/8/layout/vList3"/>
    <dgm:cxn modelId="{FA4AFA78-33A1-4D5C-A316-CC74E84CAF36}" srcId="{831C9186-53B8-48DE-BF73-99C92B55F469}" destId="{361231F2-7620-401E-B7B2-504A39FE9428}" srcOrd="0" destOrd="0" parTransId="{B6BE5CFA-0405-4CA0-A317-68124E78F770}" sibTransId="{A2F560F2-8FB5-4EF1-93CC-39928A0172E4}"/>
    <dgm:cxn modelId="{57BD8F7C-EA18-4EB9-BF59-3A9D43780502}" type="presOf" srcId="{361231F2-7620-401E-B7B2-504A39FE9428}" destId="{98D19BCF-6FD4-4E0D-A5EB-2EFCE077C912}" srcOrd="0" destOrd="0" presId="urn:microsoft.com/office/officeart/2005/8/layout/vList3"/>
    <dgm:cxn modelId="{1373BEF1-7F24-4A09-B6DF-9256A58FA283}" type="presOf" srcId="{831C9186-53B8-48DE-BF73-99C92B55F469}" destId="{C08BFA66-9B75-4031-B345-700AC29B8191}" srcOrd="0" destOrd="0" presId="urn:microsoft.com/office/officeart/2005/8/layout/vList3"/>
    <dgm:cxn modelId="{F1615DFE-2AC1-40E3-95A7-719EEB961071}" srcId="{831C9186-53B8-48DE-BF73-99C92B55F469}" destId="{1A741F06-3CEC-4081-A5C1-4646B2999E0E}" srcOrd="1" destOrd="0" parTransId="{CA9E987D-4CED-408C-8214-EB14792CAD7A}" sibTransId="{3F65FFCB-2E14-484E-8FC4-3EF9E02677A5}"/>
    <dgm:cxn modelId="{C1C5AD4A-1AC0-4C0D-9B20-58E02EFD4A00}" type="presParOf" srcId="{C08BFA66-9B75-4031-B345-700AC29B8191}" destId="{BC29B2E5-8B22-4FD5-95F5-9B2717FBFF02}" srcOrd="0" destOrd="0" presId="urn:microsoft.com/office/officeart/2005/8/layout/vList3"/>
    <dgm:cxn modelId="{E859314D-23E5-4580-853C-1676F1D7398D}" type="presParOf" srcId="{BC29B2E5-8B22-4FD5-95F5-9B2717FBFF02}" destId="{90975B01-8C93-40D1-9B05-BEEC17814EE0}" srcOrd="0" destOrd="0" presId="urn:microsoft.com/office/officeart/2005/8/layout/vList3"/>
    <dgm:cxn modelId="{884B07B0-7303-4493-A181-6BC8F2D207F7}" type="presParOf" srcId="{BC29B2E5-8B22-4FD5-95F5-9B2717FBFF02}" destId="{98D19BCF-6FD4-4E0D-A5EB-2EFCE077C912}" srcOrd="1" destOrd="0" presId="urn:microsoft.com/office/officeart/2005/8/layout/vList3"/>
    <dgm:cxn modelId="{D4DF6AF7-1AB0-4C55-9046-2A6D1790F9C7}" type="presParOf" srcId="{C08BFA66-9B75-4031-B345-700AC29B8191}" destId="{7F645754-F307-424E-975B-0EE5BEB2BB9A}" srcOrd="1" destOrd="0" presId="urn:microsoft.com/office/officeart/2005/8/layout/vList3"/>
    <dgm:cxn modelId="{4E203AE4-7FF1-4D9C-BD94-D32CD9E355C3}" type="presParOf" srcId="{C08BFA66-9B75-4031-B345-700AC29B8191}" destId="{8C18EA9B-8166-4E2E-96A8-0F5658B698BD}" srcOrd="2" destOrd="0" presId="urn:microsoft.com/office/officeart/2005/8/layout/vList3"/>
    <dgm:cxn modelId="{5AB81220-F5F6-4140-A3A3-C8713A41951D}" type="presParOf" srcId="{8C18EA9B-8166-4E2E-96A8-0F5658B698BD}" destId="{9C365CB5-B72D-40DB-8732-528E8FDA5750}" srcOrd="0" destOrd="0" presId="urn:microsoft.com/office/officeart/2005/8/layout/vList3"/>
    <dgm:cxn modelId="{79C43560-9ACA-4A2A-96ED-75A871BFA21B}" type="presParOf" srcId="{8C18EA9B-8166-4E2E-96A8-0F5658B698BD}" destId="{51BD5739-4267-4BED-BB3F-56D801D622EA}" srcOrd="1" destOrd="0" presId="urn:microsoft.com/office/officeart/2005/8/layout/vList3"/>
    <dgm:cxn modelId="{7CE7B8C4-3237-4058-B9D3-DA45CC7BEB7A}" type="presParOf" srcId="{C08BFA66-9B75-4031-B345-700AC29B8191}" destId="{8F5CB601-C35E-4D1F-9CD2-CB07F342EFA5}" srcOrd="3" destOrd="0" presId="urn:microsoft.com/office/officeart/2005/8/layout/vList3"/>
    <dgm:cxn modelId="{D7896E66-067E-4D69-B63D-C76089134A54}" type="presParOf" srcId="{C08BFA66-9B75-4031-B345-700AC29B8191}" destId="{2A621669-F974-486F-B0CC-D5279C1A8993}" srcOrd="4" destOrd="0" presId="urn:microsoft.com/office/officeart/2005/8/layout/vList3"/>
    <dgm:cxn modelId="{5A6CCE06-C29A-4244-9178-F1107D263CFB}" type="presParOf" srcId="{2A621669-F974-486F-B0CC-D5279C1A8993}" destId="{7495D3D5-9185-4FC6-99EF-F6D4AFA7B3DC}" srcOrd="0" destOrd="0" presId="urn:microsoft.com/office/officeart/2005/8/layout/vList3"/>
    <dgm:cxn modelId="{103D00E4-EE2D-41E7-A78E-1E4EABB71AC6}" type="presParOf" srcId="{2A621669-F974-486F-B0CC-D5279C1A8993}" destId="{36DCB59B-7B0E-4CC8-B732-4523363D854A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D19BCF-6FD4-4E0D-A5EB-2EFCE077C912}">
      <dsp:nvSpPr>
        <dsp:cNvPr id="0" name=""/>
        <dsp:cNvSpPr/>
      </dsp:nvSpPr>
      <dsp:spPr>
        <a:xfrm rot="10800000">
          <a:off x="-1" y="155392"/>
          <a:ext cx="7601599" cy="1447346"/>
        </a:xfrm>
        <a:prstGeom prst="homePlat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38240" tIns="106680" rIns="199136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@data_dragoness</a:t>
          </a:r>
        </a:p>
      </dsp:txBody>
      <dsp:txXfrm rot="10800000">
        <a:off x="361835" y="155392"/>
        <a:ext cx="7239763" cy="1447346"/>
      </dsp:txXfrm>
    </dsp:sp>
    <dsp:sp modelId="{90975B01-8C93-40D1-9B05-BEEC17814EE0}">
      <dsp:nvSpPr>
        <dsp:cNvPr id="0" name=""/>
        <dsp:cNvSpPr/>
      </dsp:nvSpPr>
      <dsp:spPr>
        <a:xfrm>
          <a:off x="0" y="44265"/>
          <a:ext cx="1447346" cy="1447346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51BD5739-4267-4BED-BB3F-56D801D622EA}">
      <dsp:nvSpPr>
        <dsp:cNvPr id="0" name=""/>
        <dsp:cNvSpPr/>
      </dsp:nvSpPr>
      <dsp:spPr>
        <a:xfrm rot="10800000">
          <a:off x="-1" y="1872839"/>
          <a:ext cx="7601599" cy="1447346"/>
        </a:xfrm>
        <a:prstGeom prst="homePlat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38240" tIns="91440" rIns="170688" bIns="91440" numCol="1" spcCol="1270" anchor="ctr" anchorCtr="0">
          <a:noAutofit/>
        </a:bodyPr>
        <a:lstStyle/>
        <a:p>
          <a:pPr marL="0" lvl="0" indent="0" algn="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     </a:t>
          </a:r>
          <a:r>
            <a:rPr lang="en-US" sz="2000" kern="1200" dirty="0">
              <a:hlinkClick xmlns:r="http://schemas.openxmlformats.org/officeDocument/2006/relationships"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https://dataonwheels.wordpress.com/</a:t>
          </a:r>
          <a:endParaRPr lang="en-US" sz="2400" kern="1200" dirty="0"/>
        </a:p>
      </dsp:txBody>
      <dsp:txXfrm rot="10800000">
        <a:off x="361835" y="1872839"/>
        <a:ext cx="7239763" cy="1447346"/>
      </dsp:txXfrm>
    </dsp:sp>
    <dsp:sp modelId="{9C365CB5-B72D-40DB-8732-528E8FDA5750}">
      <dsp:nvSpPr>
        <dsp:cNvPr id="0" name=""/>
        <dsp:cNvSpPr/>
      </dsp:nvSpPr>
      <dsp:spPr>
        <a:xfrm>
          <a:off x="410424" y="2076380"/>
          <a:ext cx="1166026" cy="1040266"/>
        </a:xfrm>
        <a:prstGeom prst="ellipse">
          <a:avLst/>
        </a:prstGeom>
        <a:blipFill>
          <a:blip xmlns:r="http://schemas.openxmlformats.org/officeDocument/2006/relationships"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40000"/>
                    </a14:imgEffect>
                  </a14:imgLayer>
                </a14:imgProps>
              </a:ext>
            </a:extLst>
          </a:blip>
          <a:srcRect/>
          <a:stretch>
            <a:fillRect t="-6000" b="-6000"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36DCB59B-7B0E-4CC8-B732-4523363D854A}">
      <dsp:nvSpPr>
        <dsp:cNvPr id="0" name=""/>
        <dsp:cNvSpPr/>
      </dsp:nvSpPr>
      <dsp:spPr>
        <a:xfrm rot="10800000">
          <a:off x="48855" y="3759814"/>
          <a:ext cx="7503884" cy="1447346"/>
        </a:xfrm>
        <a:prstGeom prst="homePlat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38240" tIns="106680" rIns="199136" bIns="10668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   kristyna@dataonwheels.com</a:t>
          </a:r>
        </a:p>
      </dsp:txBody>
      <dsp:txXfrm rot="10800000">
        <a:off x="410691" y="3759814"/>
        <a:ext cx="7142048" cy="1447346"/>
      </dsp:txXfrm>
    </dsp:sp>
    <dsp:sp modelId="{7495D3D5-9185-4FC6-99EF-F6D4AFA7B3DC}">
      <dsp:nvSpPr>
        <dsp:cNvPr id="0" name=""/>
        <dsp:cNvSpPr/>
      </dsp:nvSpPr>
      <dsp:spPr>
        <a:xfrm>
          <a:off x="0" y="3760848"/>
          <a:ext cx="1447346" cy="1447346"/>
        </a:xfrm>
        <a:prstGeom prst="ellipse">
          <a:avLst/>
        </a:prstGeom>
        <a:blipFill>
          <a:blip xmlns:r="http://schemas.openxmlformats.org/officeDocument/2006/relationships"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png>
</file>

<file path=ppt/media/image19.jpeg>
</file>

<file path=ppt/media/image2.png>
</file>

<file path=ppt/media/image20.jpeg>
</file>

<file path=ppt/media/image21.jpeg>
</file>

<file path=ppt/media/image22.png>
</file>

<file path=ppt/media/image23.svg>
</file>

<file path=ppt/media/image24.png>
</file>

<file path=ppt/media/image25.png>
</file>

<file path=ppt/media/image26.svg>
</file>

<file path=ppt/media/image27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950083-49E5-4F69-BD52-1AB86C4CCD2D}" type="datetimeFigureOut">
              <a:rPr lang="en-US" smtClean="0"/>
              <a:t>10/14/2025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2C13D3-B291-44D2-95AA-8F8B205FDB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3968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afont.com/open-dyslexic.font?psize=xs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fabric.microsoft.com/de-AT/blog/streamlining-data-management-with-collation-settings-in-microsoft-fabric-warehouse-sql-analytics-endpoint/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Open-Dyslexic Font | dafont.com</a:t>
            </a:r>
            <a:endParaRPr lang="en-US" dirty="0"/>
          </a:p>
          <a:p>
            <a:r>
              <a:rPr lang="en-US" dirty="0"/>
              <a:t>Download the font from </a:t>
            </a:r>
            <a:r>
              <a:rPr lang="en-US" dirty="0">
                <a:hlinkClick r:id="rId3"/>
              </a:rPr>
              <a:t>Open-Dyslexic Font | dafont.com</a:t>
            </a:r>
            <a:endParaRPr lang="en-US" dirty="0"/>
          </a:p>
          <a:p>
            <a:r>
              <a:rPr lang="en-US" dirty="0"/>
              <a:t>Extract the files</a:t>
            </a:r>
          </a:p>
          <a:p>
            <a:r>
              <a:rPr lang="en-US" dirty="0"/>
              <a:t>Go to computer settings &gt; personalization &gt; fonts and drop in the files</a:t>
            </a:r>
          </a:p>
          <a:p>
            <a:r>
              <a:rPr lang="en-US" dirty="0"/>
              <a:t>Navigate to Power Point Master Slide</a:t>
            </a:r>
          </a:p>
          <a:p>
            <a:r>
              <a:rPr lang="en-US" dirty="0"/>
              <a:t>Change the font to use Open Dyslexic for the headers and body</a:t>
            </a:r>
          </a:p>
          <a:p>
            <a:r>
              <a:rPr lang="en-US" dirty="0"/>
              <a:t>Done!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2C13D3-B291-44D2-95AA-8F8B205FDB4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8897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BFBF4F-5256-E8BB-B7F3-994A7BCAD7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2294768-6D14-3D8E-0D76-9A0562017F8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3DD3F4F-888F-C0CA-3210-32ADFED2DB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515C86-813C-CF46-DD82-1C7E543BF31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2C13D3-B291-44D2-95AA-8F8B205FDB4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084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C4FAD9-4290-8F97-31F9-1372EA8921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E4C6DE5-DDAB-A6EC-05FE-ABA8C2D6211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6F7DE90-6D6E-BCC0-F130-0F6D2BEC89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DMV = </a:t>
            </a:r>
            <a:r>
              <a:rPr lang="en-US"/>
              <a:t>dynamic management view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F8B281-C995-95DE-780B-000B6E06450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2C13D3-B291-44D2-95AA-8F8B205FDB4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7268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982E31-5184-EAD1-BCFB-22E1AF9F92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957E2EF-E766-C3BC-E90D-23038A6B9E5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92E7073-D52B-698B-D3F4-D884C581281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spcBef>
                <a:spcPts val="2400"/>
              </a:spcBef>
              <a:spcAft>
                <a:spcPts val="900"/>
              </a:spcAft>
              <a:buNone/>
            </a:pPr>
            <a:r>
              <a:rPr lang="en-US" b="1" i="0" dirty="0">
                <a:solidFill>
                  <a:srgbClr val="E6E6E6"/>
                </a:solidFill>
                <a:effectLst/>
                <a:latin typeface="Segoe UI" panose="020B0502040204020203" pitchFamily="34" charset="0"/>
              </a:rPr>
              <a:t>Permissions</a:t>
            </a:r>
          </a:p>
          <a:p>
            <a:pPr algn="l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6E6E6"/>
                </a:solidFill>
                <a:effectLst/>
                <a:latin typeface="Segoe UI" panose="020B0502040204020203" pitchFamily="34" charset="0"/>
              </a:rPr>
              <a:t>An Admin has permissions to execute all three DMVs (</a:t>
            </a:r>
            <a:r>
              <a:rPr lang="en-US" b="0" i="0" dirty="0" err="1">
                <a:solidFill>
                  <a:srgbClr val="E6E6E6"/>
                </a:solidFill>
                <a:effectLst/>
                <a:latin typeface="Segoe UI" panose="020B0502040204020203" pitchFamily="34" charset="0"/>
              </a:rPr>
              <a:t>sys.dm_exec_connections</a:t>
            </a:r>
            <a:r>
              <a:rPr lang="en-US" b="0" i="0" dirty="0">
                <a:solidFill>
                  <a:srgbClr val="E6E6E6"/>
                </a:solidFill>
                <a:effectLst/>
                <a:latin typeface="Segoe UI" panose="020B0502040204020203" pitchFamily="34" charset="0"/>
              </a:rPr>
              <a:t>, </a:t>
            </a:r>
            <a:r>
              <a:rPr lang="en-US" b="0" i="0" dirty="0" err="1">
                <a:solidFill>
                  <a:srgbClr val="E6E6E6"/>
                </a:solidFill>
                <a:effectLst/>
                <a:latin typeface="Segoe UI" panose="020B0502040204020203" pitchFamily="34" charset="0"/>
              </a:rPr>
              <a:t>sys.dm_exec_sessions</a:t>
            </a:r>
            <a:r>
              <a:rPr lang="en-US" b="0" i="0" dirty="0">
                <a:solidFill>
                  <a:srgbClr val="E6E6E6"/>
                </a:solidFill>
                <a:effectLst/>
                <a:latin typeface="Segoe UI" panose="020B0502040204020203" pitchFamily="34" charset="0"/>
              </a:rPr>
              <a:t>, </a:t>
            </a:r>
            <a:r>
              <a:rPr lang="en-US" b="0" i="0" dirty="0" err="1">
                <a:solidFill>
                  <a:srgbClr val="E6E6E6"/>
                </a:solidFill>
                <a:effectLst/>
                <a:latin typeface="Segoe UI" panose="020B0502040204020203" pitchFamily="34" charset="0"/>
              </a:rPr>
              <a:t>sys.dm_exec_requests</a:t>
            </a:r>
            <a:r>
              <a:rPr lang="en-US" b="0" i="0" dirty="0">
                <a:solidFill>
                  <a:srgbClr val="E6E6E6"/>
                </a:solidFill>
                <a:effectLst/>
                <a:latin typeface="Segoe UI" panose="020B0502040204020203" pitchFamily="34" charset="0"/>
              </a:rPr>
              <a:t>) to see their own and others' information within a workspace.</a:t>
            </a:r>
          </a:p>
          <a:p>
            <a:pPr algn="l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6E6E6"/>
                </a:solidFill>
                <a:effectLst/>
                <a:latin typeface="Segoe UI" panose="020B0502040204020203" pitchFamily="34" charset="0"/>
              </a:rPr>
              <a:t>A Member, Contributor, and Viewer can execute </a:t>
            </a:r>
            <a:r>
              <a:rPr lang="en-US" b="0" i="0" dirty="0" err="1">
                <a:solidFill>
                  <a:srgbClr val="E6E6E6"/>
                </a:solidFill>
                <a:effectLst/>
                <a:latin typeface="Segoe UI" panose="020B0502040204020203" pitchFamily="34" charset="0"/>
              </a:rPr>
              <a:t>sys.dm_exec_sessions</a:t>
            </a:r>
            <a:r>
              <a:rPr lang="en-US" b="0" i="0" dirty="0">
                <a:solidFill>
                  <a:srgbClr val="E6E6E6"/>
                </a:solidFill>
                <a:effectLst/>
                <a:latin typeface="Segoe UI" panose="020B0502040204020203" pitchFamily="34" charset="0"/>
              </a:rPr>
              <a:t> and </a:t>
            </a:r>
            <a:r>
              <a:rPr lang="en-US" b="0" i="0" dirty="0" err="1">
                <a:solidFill>
                  <a:srgbClr val="E6E6E6"/>
                </a:solidFill>
                <a:effectLst/>
                <a:latin typeface="Segoe UI" panose="020B0502040204020203" pitchFamily="34" charset="0"/>
              </a:rPr>
              <a:t>sys.dm_exec_requests</a:t>
            </a:r>
            <a:r>
              <a:rPr lang="en-US" b="0" i="0" dirty="0">
                <a:solidFill>
                  <a:srgbClr val="E6E6E6"/>
                </a:solidFill>
                <a:effectLst/>
                <a:latin typeface="Segoe UI" panose="020B0502040204020203" pitchFamily="34" charset="0"/>
              </a:rPr>
              <a:t> and see their own results within the warehouse, but does not have permission to execute </a:t>
            </a:r>
            <a:r>
              <a:rPr lang="en-US" b="0" i="0" dirty="0" err="1">
                <a:solidFill>
                  <a:srgbClr val="E6E6E6"/>
                </a:solidFill>
                <a:effectLst/>
                <a:latin typeface="Segoe UI" panose="020B0502040204020203" pitchFamily="34" charset="0"/>
              </a:rPr>
              <a:t>sys.dm_exec_connections</a:t>
            </a:r>
            <a:r>
              <a:rPr lang="en-US" b="0" i="0" dirty="0">
                <a:solidFill>
                  <a:srgbClr val="E6E6E6"/>
                </a:solidFill>
                <a:effectLst/>
                <a:latin typeface="Segoe UI" panose="020B0502040204020203" pitchFamily="34" charset="0"/>
              </a:rPr>
              <a:t>.</a:t>
            </a:r>
          </a:p>
          <a:p>
            <a:pPr algn="l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6E6E6"/>
                </a:solidFill>
                <a:effectLst/>
                <a:latin typeface="Segoe UI" panose="020B0502040204020203" pitchFamily="34" charset="0"/>
              </a:rPr>
              <a:t>Only an Admin has permission to run the KILL command.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B233C6-B623-F4C3-6CB5-0C5F99DAB10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2C13D3-B291-44D2-95AA-8F8B205FDB4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9854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53B780-E437-1B57-51FD-D7E7EC3732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793EF1D-0469-1C89-C979-47F2B6D4096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94762F2-D624-1DCB-92C8-6FCFEEE224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F9C50B-FF8A-B306-A184-E1D66D0560C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2C13D3-B291-44D2-95AA-8F8B205FDB4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9446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2C13D3-B291-44D2-95AA-8F8B205FDB4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321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B40B43-1677-CD56-CB7D-E0F3FD286C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9D3F8B1-6F32-102F-58BD-C75C9EB282D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053485B-397D-07B1-4701-B85F693FDE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ACID =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F42446-80CE-4BF8-9B51-0F07AF18B91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2C13D3-B291-44D2-95AA-8F8B205FDB4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2679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0C0914-BF22-4D49-E65B-6C8561F3CC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2A66A98-0777-7AC4-5D2B-0861B673BE9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30B047A-D142-5910-1774-BE0D94F3C4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ACID =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320099-B5D5-47F7-6C21-385FA72AD1F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2C13D3-B291-44D2-95AA-8F8B205FDB4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5076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B0EB2F-3BAE-E12E-A63E-CECF71036F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5E9778F-DF93-9E5C-365E-E729C551291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0F1498B-59F5-0D90-B9A2-33810BB098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50CADE-C9F2-B212-9102-69B55AF7AE5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2C13D3-B291-44D2-95AA-8F8B205FDB4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3319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987689-E98D-F94A-0567-FBB184A793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3598094-703B-5E89-3C42-B5C2084E19C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9D1B4C3-AEC3-12F5-D397-37EFE0DB49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D19686-CA86-00A9-60A4-F6167AC45B9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2C13D3-B291-44D2-95AA-8F8B205FDB4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2824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A723DD-914A-3283-BA6D-09A0362E3B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6E4C756-C957-0FF8-8266-11D73D2A29A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6ECD6D8-E47A-B4B1-28CB-D61AE5A647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8D1BBA-7AF6-DA05-CC5E-896F59B9B1B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2C13D3-B291-44D2-95AA-8F8B205FDB4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373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30D354-017B-3001-510C-05AACE7E48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B536A7A-7F23-D9CA-CDAD-E2B9C184A6A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B232EAA-B0F7-90ED-CD8D-767AF4D14A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68C4F6-1AAB-334F-59E8-BFC69B22AF8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2C13D3-B291-44D2-95AA-8F8B205FDB4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6336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C8961B-965B-C804-071F-23D8B82A8F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CA58CBE-00E1-0D54-0A8B-EB51F619FFD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966587B-8CE4-FB4F-5900-93679F012C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HOW TO SET UP SERVER REGISTRATIONS IN SSMS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FB07AC-47C6-37A1-9541-9C7585D2172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2C13D3-B291-44D2-95AA-8F8B205FDB4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7033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429DF8-7D1A-5FD0-6C34-5EDBA1B20F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8CC1D11-B8A2-C39C-74EA-C14166C792E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28CAF4E-D37E-F9C1-D276-014888086B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Streamlining Data Management with Workspace Collation Settings in Microsoft Fabric Warehouse and SQL Endpoint | Microsoft Fabric-Blog | Microsoft Fabric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7C8E11-DC7C-B9AC-E41A-0AA73E28D7B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2C13D3-B291-44D2-95AA-8F8B205FDB4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1302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svg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A936B-A28C-1A96-2381-A23072DF1DB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978032-CBC2-17AF-8475-0D33CAB70B8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37EBB5-F1E4-119A-DD99-CE9E784D1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10/14/2025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59F3E4-6AED-C2C1-22CD-6DDF37FF0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A67511-ADC3-08D3-1C96-595B954DC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3254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5B169-1BEB-4423-E532-5842DE8C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1F9D34-67D8-4706-993C-2BC74A005A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3A5E2C-C6C4-F9E5-72CC-585444379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10/14/2025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1ABECA-9F8E-C9F3-088C-BF7C26A537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On Wheels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443473-F376-ABA2-DF25-4732CA36C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0494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A6FF99-3A97-0EDC-F194-43D6D0A875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E26A4F-DA34-5362-3A56-A7BBAB7694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4544A2-C13B-43C4-D44B-340EB55FA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10/14/2025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473F04-3778-D19D-1A5A-314AB0387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On Wheels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F68A62-3E12-37BA-8280-A1E4C4DEE4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1810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imple List -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154E4-6EDB-9CEB-7F28-50E7E38B47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8601"/>
            <a:ext cx="10517188" cy="1371600"/>
          </a:xfrm>
        </p:spPr>
        <p:txBody>
          <a:bodyPr lIns="0"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84F4E837-B477-25CB-E59D-D51511D028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57400"/>
            <a:ext cx="10547242" cy="4114800"/>
          </a:xfrm>
          <a:prstGeom prst="rect">
            <a:avLst/>
          </a:prstGeom>
        </p:spPr>
        <p:txBody>
          <a:bodyPr vert="horz" lIns="0" tIns="45720" rIns="91440" bIns="45720" rtlCol="0"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Slide Number Placeholder 28">
            <a:extLst>
              <a:ext uri="{FF2B5EF4-FFF2-40B4-BE49-F238E27FC236}">
                <a16:creationId xmlns:a16="http://schemas.microsoft.com/office/drawing/2014/main" id="{81120EEF-FE29-542E-B62F-FBA1DF0DA081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558800" y="6264275"/>
            <a:ext cx="279400" cy="365125"/>
          </a:xfrm>
        </p:spPr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F46D13B-7DBD-2DFF-345B-C42514F67D5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236204" y="6365323"/>
            <a:ext cx="1117593" cy="184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1296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Partnership/Logo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25A5785-D0A1-3155-049E-3E6B065C8BE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2">
                  <a:alpha val="10000"/>
                </a:schemeClr>
              </a:gs>
              <a:gs pos="100000">
                <a:schemeClr val="accent1">
                  <a:alpha val="3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5D4AF3-2440-4267-15A6-29BC874FF24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58433" y="2239343"/>
            <a:ext cx="9209905" cy="2387600"/>
          </a:xfrm>
        </p:spPr>
        <p:txBody>
          <a:bodyPr lIns="0" anchor="b">
            <a:noAutofit/>
          </a:bodyPr>
          <a:lstStyle>
            <a:lvl1pPr algn="l">
              <a:lnSpc>
                <a:spcPct val="80000"/>
              </a:lnSpc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9" name="Picture 8" descr="A black background with white lines&#10;&#10;Description automatically generated">
            <a:extLst>
              <a:ext uri="{FF2B5EF4-FFF2-40B4-BE49-F238E27FC236}">
                <a16:creationId xmlns:a16="http://schemas.microsoft.com/office/drawing/2014/main" id="{9EA8E350-8FE0-C635-CEA4-E67702C206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607" t="-4663" r="8607" b="86478"/>
          <a:stretch/>
        </p:blipFill>
        <p:spPr>
          <a:xfrm>
            <a:off x="0" y="5735637"/>
            <a:ext cx="12192000" cy="1122363"/>
          </a:xfrm>
          <a:prstGeom prst="rect">
            <a:avLst/>
          </a:prstGeom>
        </p:spPr>
      </p:pic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B7064F56-7EE7-8C33-462D-DCEF0BE31B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58434" y="1839641"/>
            <a:ext cx="2813330" cy="365125"/>
          </a:xfrm>
          <a:prstGeom prst="rect">
            <a:avLst/>
          </a:prstGeom>
        </p:spPr>
        <p:txBody>
          <a:bodyPr lIns="0"/>
          <a:lstStyle>
            <a:lvl1pPr>
              <a:defRPr b="0" i="0">
                <a:solidFill>
                  <a:schemeClr val="accent1"/>
                </a:solidFill>
                <a:latin typeface="Space Grotesk" pitchFamily="2" charset="77"/>
              </a:defRPr>
            </a:lvl1pPr>
          </a:lstStyle>
          <a:p>
            <a:fld id="{19424AB6-689F-4D94-89E3-667E6F78A9F8}" type="datetimeFigureOut">
              <a:rPr lang="en-US" smtClean="0"/>
              <a:t>10/14/2025</a:t>
            </a:fld>
            <a:endParaRPr lang="en-US"/>
          </a:p>
        </p:txBody>
      </p:sp>
      <p:sp>
        <p:nvSpPr>
          <p:cNvPr id="4" name="Date Placeholder 9">
            <a:extLst>
              <a:ext uri="{FF2B5EF4-FFF2-40B4-BE49-F238E27FC236}">
                <a16:creationId xmlns:a16="http://schemas.microsoft.com/office/drawing/2014/main" id="{7893F2CA-7CEB-500D-6636-67665110625B}"/>
              </a:ext>
            </a:extLst>
          </p:cNvPr>
          <p:cNvSpPr txBox="1">
            <a:spLocks/>
          </p:cNvSpPr>
          <p:nvPr/>
        </p:nvSpPr>
        <p:spPr>
          <a:xfrm>
            <a:off x="2875125" y="5093068"/>
            <a:ext cx="218804" cy="365125"/>
          </a:xfrm>
          <a:prstGeom prst="rect">
            <a:avLst/>
          </a:prstGeom>
        </p:spPr>
        <p:txBody>
          <a:bodyPr lIns="0"/>
          <a:lstStyle>
            <a:defPPr>
              <a:defRPr lang="en-US"/>
            </a:defPPr>
            <a:lvl1pPr marL="0" algn="l" defTabSz="914400" rtl="0" eaLnBrk="1" latinLnBrk="0" hangingPunct="1">
              <a:defRPr sz="1800" b="0" i="0" kern="1200">
                <a:solidFill>
                  <a:schemeClr val="accent1"/>
                </a:solidFill>
                <a:latin typeface="Space Grotesk" pitchFamily="2" charset="77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98341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Icons - Dar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154E4-6EDB-9CEB-7F28-50E7E38B47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228600"/>
            <a:ext cx="10515600" cy="1371600"/>
          </a:xfrm>
        </p:spPr>
        <p:txBody>
          <a:bodyPr lIns="0"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D8919D-F591-6F57-9A52-45A82132CF1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2605088"/>
            <a:ext cx="3198812" cy="823912"/>
          </a:xfrm>
          <a:prstGeom prst="rect">
            <a:avLst/>
          </a:prstGeom>
        </p:spPr>
        <p:txBody>
          <a:bodyPr lIns="0" tIns="0" bIns="0" anchor="b">
            <a:norm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Callout Title Here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6C3678-136B-4BE3-A41D-B160452A91A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3632200"/>
            <a:ext cx="3198812" cy="2057400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lnSpc>
                <a:spcPts val="2400"/>
              </a:lnSpc>
              <a:buNone/>
              <a:defRPr sz="1600" b="0" i="0">
                <a:solidFill>
                  <a:schemeClr val="tx1"/>
                </a:solidFill>
                <a:latin typeface="Inter UI" panose="020B0502030000000004" pitchFamily="34" charset="0"/>
                <a:ea typeface="Inter UI" panose="020B0502030000000004" pitchFamily="34" charset="0"/>
              </a:defRPr>
            </a:lvl1pPr>
            <a:lvl2pPr marL="457200" indent="0">
              <a:buNone/>
              <a:defRPr sz="1100">
                <a:solidFill>
                  <a:schemeClr val="tx1"/>
                </a:solidFill>
              </a:defRPr>
            </a:lvl2pPr>
            <a:lvl3pPr marL="914400" indent="0">
              <a:buNone/>
              <a:defRPr sz="1100">
                <a:solidFill>
                  <a:schemeClr val="tx1"/>
                </a:solidFill>
              </a:defRPr>
            </a:lvl3pPr>
            <a:lvl4pPr marL="1371600" indent="0">
              <a:buNone/>
              <a:defRPr sz="1100">
                <a:solidFill>
                  <a:schemeClr val="tx1"/>
                </a:solidFill>
              </a:defRPr>
            </a:lvl4pPr>
            <a:lvl5pPr marL="182880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consectr</a:t>
            </a:r>
            <a:r>
              <a:rPr lang="en-US" dirty="0"/>
              <a:t> ad </a:t>
            </a:r>
            <a:r>
              <a:rPr lang="en-US" dirty="0" err="1"/>
              <a:t>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</a:t>
            </a:r>
            <a:r>
              <a:rPr lang="en-US" dirty="0"/>
              <a:t> </a:t>
            </a:r>
            <a:r>
              <a:rPr lang="en-US" dirty="0" err="1"/>
              <a:t>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labore et.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E313EF0-0C68-7F83-268F-B4EE9602537D}"/>
              </a:ext>
            </a:extLst>
          </p:cNvPr>
          <p:cNvCxnSpPr>
            <a:cxnSpLocks/>
          </p:cNvCxnSpPr>
          <p:nvPr/>
        </p:nvCxnSpPr>
        <p:spPr>
          <a:xfrm flipH="1">
            <a:off x="838200" y="3521462"/>
            <a:ext cx="3200400" cy="0"/>
          </a:xfrm>
          <a:prstGeom prst="line">
            <a:avLst/>
          </a:prstGeom>
          <a:ln w="19050">
            <a:gradFill>
              <a:gsLst>
                <a:gs pos="0">
                  <a:schemeClr val="bg1"/>
                </a:gs>
                <a:gs pos="100000">
                  <a:schemeClr val="tx2"/>
                </a:gs>
              </a:gsLst>
              <a:lin ang="10800000" scaled="0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5300034-1C70-8F94-8152-2D872C0B4DD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38201" y="2366107"/>
            <a:ext cx="513618" cy="513617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7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67E3876F-C624-2E08-9CC5-F736C0191B74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4497387" y="2605088"/>
            <a:ext cx="3198812" cy="823912"/>
          </a:xfrm>
          <a:prstGeom prst="rect">
            <a:avLst/>
          </a:prstGeom>
        </p:spPr>
        <p:txBody>
          <a:bodyPr lIns="0" tIns="0" bIns="0" anchor="b">
            <a:norm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Callout Title Here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301404FB-5DA1-8F62-9D35-22037631E03E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4497387" y="3632200"/>
            <a:ext cx="3198812" cy="2057400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lnSpc>
                <a:spcPts val="2400"/>
              </a:lnSpc>
              <a:buNone/>
              <a:defRPr sz="1600">
                <a:solidFill>
                  <a:schemeClr val="tx1"/>
                </a:solidFill>
                <a:latin typeface="Inter UI" panose="020B0502030000000004" pitchFamily="34" charset="0"/>
                <a:ea typeface="Inter UI" panose="020B0502030000000004" pitchFamily="34" charset="0"/>
              </a:defRPr>
            </a:lvl1pPr>
            <a:lvl2pPr marL="457200" indent="0">
              <a:buNone/>
              <a:defRPr sz="1100">
                <a:solidFill>
                  <a:schemeClr val="tx1"/>
                </a:solidFill>
              </a:defRPr>
            </a:lvl2pPr>
            <a:lvl3pPr marL="914400" indent="0">
              <a:buNone/>
              <a:defRPr sz="1100">
                <a:solidFill>
                  <a:schemeClr val="tx1"/>
                </a:solidFill>
              </a:defRPr>
            </a:lvl3pPr>
            <a:lvl4pPr marL="1371600" indent="0">
              <a:buNone/>
              <a:defRPr sz="1100">
                <a:solidFill>
                  <a:schemeClr val="tx1"/>
                </a:solidFill>
              </a:defRPr>
            </a:lvl4pPr>
            <a:lvl5pPr marL="182880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consectr</a:t>
            </a:r>
            <a:r>
              <a:rPr lang="en-US" dirty="0"/>
              <a:t> ad </a:t>
            </a:r>
            <a:r>
              <a:rPr lang="en-US" dirty="0" err="1"/>
              <a:t>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</a:t>
            </a:r>
            <a:r>
              <a:rPr lang="en-US" dirty="0"/>
              <a:t> </a:t>
            </a:r>
            <a:r>
              <a:rPr lang="en-US" dirty="0" err="1"/>
              <a:t>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labore et.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BDE6AB5-6AE0-82CE-AD34-3A98094FEAE4}"/>
              </a:ext>
            </a:extLst>
          </p:cNvPr>
          <p:cNvCxnSpPr>
            <a:cxnSpLocks/>
          </p:cNvCxnSpPr>
          <p:nvPr/>
        </p:nvCxnSpPr>
        <p:spPr>
          <a:xfrm flipH="1">
            <a:off x="4495799" y="3521462"/>
            <a:ext cx="3200400" cy="0"/>
          </a:xfrm>
          <a:prstGeom prst="line">
            <a:avLst/>
          </a:prstGeom>
          <a:ln w="19050">
            <a:gradFill>
              <a:gsLst>
                <a:gs pos="0">
                  <a:schemeClr val="bg1"/>
                </a:gs>
                <a:gs pos="100000">
                  <a:schemeClr val="tx2"/>
                </a:gs>
              </a:gsLst>
              <a:lin ang="10800000" scaled="0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528C2E57-6B66-2EDE-A231-33EE4C6664E9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8138659" y="2605088"/>
            <a:ext cx="3198812" cy="823912"/>
          </a:xfrm>
          <a:prstGeom prst="rect">
            <a:avLst/>
          </a:prstGeom>
        </p:spPr>
        <p:txBody>
          <a:bodyPr lIns="0" tIns="0" bIns="0" anchor="b">
            <a:norm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Callout Title Here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1CF29EB2-553C-147C-7F22-A92742616605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8138659" y="3632200"/>
            <a:ext cx="3198812" cy="2057400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lnSpc>
                <a:spcPts val="2400"/>
              </a:lnSpc>
              <a:buNone/>
              <a:defRPr sz="1600">
                <a:solidFill>
                  <a:schemeClr val="tx1"/>
                </a:solidFill>
                <a:latin typeface="Inter UI" panose="020B0502030000000004" pitchFamily="34" charset="0"/>
                <a:ea typeface="Inter UI" panose="020B0502030000000004" pitchFamily="34" charset="0"/>
              </a:defRPr>
            </a:lvl1pPr>
            <a:lvl2pPr marL="457200" indent="0">
              <a:buNone/>
              <a:defRPr sz="1100">
                <a:solidFill>
                  <a:schemeClr val="tx1"/>
                </a:solidFill>
              </a:defRPr>
            </a:lvl2pPr>
            <a:lvl3pPr marL="914400" indent="0">
              <a:buNone/>
              <a:defRPr sz="1100">
                <a:solidFill>
                  <a:schemeClr val="tx1"/>
                </a:solidFill>
              </a:defRPr>
            </a:lvl3pPr>
            <a:lvl4pPr marL="1371600" indent="0">
              <a:buNone/>
              <a:defRPr sz="1100">
                <a:solidFill>
                  <a:schemeClr val="tx1"/>
                </a:solidFill>
              </a:defRPr>
            </a:lvl4pPr>
            <a:lvl5pPr marL="182880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consectr</a:t>
            </a:r>
            <a:r>
              <a:rPr lang="en-US" dirty="0"/>
              <a:t> ad </a:t>
            </a:r>
            <a:r>
              <a:rPr lang="en-US" dirty="0" err="1"/>
              <a:t>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</a:t>
            </a:r>
            <a:r>
              <a:rPr lang="en-US" dirty="0"/>
              <a:t> </a:t>
            </a:r>
            <a:r>
              <a:rPr lang="en-US" dirty="0" err="1"/>
              <a:t>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labore et.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64A9869-93B2-2F80-EC16-5348A9B0CE24}"/>
              </a:ext>
            </a:extLst>
          </p:cNvPr>
          <p:cNvCxnSpPr>
            <a:cxnSpLocks/>
          </p:cNvCxnSpPr>
          <p:nvPr/>
        </p:nvCxnSpPr>
        <p:spPr>
          <a:xfrm flipH="1">
            <a:off x="8137071" y="3521462"/>
            <a:ext cx="3200400" cy="0"/>
          </a:xfrm>
          <a:prstGeom prst="line">
            <a:avLst/>
          </a:prstGeom>
          <a:ln w="19050">
            <a:gradFill>
              <a:gsLst>
                <a:gs pos="0">
                  <a:schemeClr val="bg1"/>
                </a:gs>
                <a:gs pos="100000">
                  <a:schemeClr val="tx2"/>
                </a:gs>
              </a:gsLst>
              <a:lin ang="10800000" scaled="0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Picture Placeholder 15">
            <a:extLst>
              <a:ext uri="{FF2B5EF4-FFF2-40B4-BE49-F238E27FC236}">
                <a16:creationId xmlns:a16="http://schemas.microsoft.com/office/drawing/2014/main" id="{984633D0-2796-3674-9847-05217F066DC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495799" y="2366107"/>
            <a:ext cx="513618" cy="513617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7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7" name="Picture Placeholder 15">
            <a:extLst>
              <a:ext uri="{FF2B5EF4-FFF2-40B4-BE49-F238E27FC236}">
                <a16:creationId xmlns:a16="http://schemas.microsoft.com/office/drawing/2014/main" id="{42C60FC7-5D5B-4280-5EA2-E07CBDDC52B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137071" y="2366107"/>
            <a:ext cx="513618" cy="513617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7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72370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 Icons - L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D8919D-F591-6F57-9A52-45A82132CF1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2605088"/>
            <a:ext cx="3198812" cy="823912"/>
          </a:xfrm>
          <a:prstGeom prst="rect">
            <a:avLst/>
          </a:prstGeom>
        </p:spPr>
        <p:txBody>
          <a:bodyPr lIns="0" tIns="0" bIns="0" anchor="b">
            <a:norm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Callout Title Here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6C3678-136B-4BE3-A41D-B160452A91A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3632200"/>
            <a:ext cx="3198812" cy="2057400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lnSpc>
                <a:spcPts val="2200"/>
              </a:lnSpc>
              <a:buNone/>
              <a:defRPr sz="1600">
                <a:solidFill>
                  <a:schemeClr val="tx1"/>
                </a:solidFill>
                <a:latin typeface="Inter UI" panose="020B0502030000000004" pitchFamily="34" charset="0"/>
                <a:ea typeface="Inter UI" panose="020B0502030000000004" pitchFamily="34" charset="0"/>
              </a:defRPr>
            </a:lvl1pPr>
            <a:lvl2pPr marL="457200" indent="0">
              <a:buNone/>
              <a:defRPr sz="1100">
                <a:solidFill>
                  <a:schemeClr val="tx1"/>
                </a:solidFill>
              </a:defRPr>
            </a:lvl2pPr>
            <a:lvl3pPr marL="914400" indent="0">
              <a:buNone/>
              <a:defRPr sz="1100">
                <a:solidFill>
                  <a:schemeClr val="tx1"/>
                </a:solidFill>
              </a:defRPr>
            </a:lvl3pPr>
            <a:lvl4pPr marL="1371600" indent="0">
              <a:buNone/>
              <a:defRPr sz="1100">
                <a:solidFill>
                  <a:schemeClr val="tx1"/>
                </a:solidFill>
              </a:defRPr>
            </a:lvl4pPr>
            <a:lvl5pPr marL="182880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consectr</a:t>
            </a:r>
            <a:r>
              <a:rPr lang="en-US" dirty="0"/>
              <a:t> ad </a:t>
            </a:r>
            <a:r>
              <a:rPr lang="en-US" dirty="0" err="1"/>
              <a:t>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</a:t>
            </a:r>
            <a:r>
              <a:rPr lang="en-US" dirty="0"/>
              <a:t> </a:t>
            </a:r>
            <a:r>
              <a:rPr lang="en-US" dirty="0" err="1"/>
              <a:t>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labore et.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E313EF0-0C68-7F83-268F-B4EE9602537D}"/>
              </a:ext>
            </a:extLst>
          </p:cNvPr>
          <p:cNvCxnSpPr>
            <a:cxnSpLocks/>
          </p:cNvCxnSpPr>
          <p:nvPr/>
        </p:nvCxnSpPr>
        <p:spPr>
          <a:xfrm flipH="1">
            <a:off x="838200" y="3521462"/>
            <a:ext cx="3200400" cy="0"/>
          </a:xfrm>
          <a:prstGeom prst="line">
            <a:avLst/>
          </a:prstGeom>
          <a:ln w="19050">
            <a:gradFill>
              <a:gsLst>
                <a:gs pos="0">
                  <a:schemeClr val="bg2"/>
                </a:gs>
                <a:gs pos="100000">
                  <a:schemeClr val="tx1"/>
                </a:gs>
              </a:gsLst>
              <a:lin ang="10800000" scaled="0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5300034-1C70-8F94-8152-2D872C0B4DD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38201" y="2353407"/>
            <a:ext cx="513618" cy="513617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7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67E3876F-C624-2E08-9CC5-F736C0191B74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4497387" y="2605088"/>
            <a:ext cx="3198812" cy="823912"/>
          </a:xfrm>
          <a:prstGeom prst="rect">
            <a:avLst/>
          </a:prstGeom>
        </p:spPr>
        <p:txBody>
          <a:bodyPr lIns="0" tIns="0" bIns="0" anchor="b">
            <a:norm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Callout Title Here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301404FB-5DA1-8F62-9D35-22037631E03E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4497387" y="3632200"/>
            <a:ext cx="3198812" cy="2057400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lnSpc>
                <a:spcPts val="2200"/>
              </a:lnSpc>
              <a:buNone/>
              <a:defRPr sz="1600">
                <a:solidFill>
                  <a:schemeClr val="tx1"/>
                </a:solidFill>
                <a:latin typeface="Inter UI" panose="020B0502030000000004" pitchFamily="34" charset="0"/>
                <a:ea typeface="Inter UI" panose="020B0502030000000004" pitchFamily="34" charset="0"/>
              </a:defRPr>
            </a:lvl1pPr>
            <a:lvl2pPr marL="457200" indent="0">
              <a:buNone/>
              <a:defRPr sz="1100">
                <a:solidFill>
                  <a:schemeClr val="tx1"/>
                </a:solidFill>
              </a:defRPr>
            </a:lvl2pPr>
            <a:lvl3pPr marL="914400" indent="0">
              <a:buNone/>
              <a:defRPr sz="1100">
                <a:solidFill>
                  <a:schemeClr val="tx1"/>
                </a:solidFill>
              </a:defRPr>
            </a:lvl3pPr>
            <a:lvl4pPr marL="1371600" indent="0">
              <a:buNone/>
              <a:defRPr sz="1100">
                <a:solidFill>
                  <a:schemeClr val="tx1"/>
                </a:solidFill>
              </a:defRPr>
            </a:lvl4pPr>
            <a:lvl5pPr marL="182880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consectr</a:t>
            </a:r>
            <a:r>
              <a:rPr lang="en-US" dirty="0"/>
              <a:t> ad </a:t>
            </a:r>
            <a:r>
              <a:rPr lang="en-US" dirty="0" err="1"/>
              <a:t>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</a:t>
            </a:r>
            <a:r>
              <a:rPr lang="en-US" dirty="0"/>
              <a:t> </a:t>
            </a:r>
            <a:r>
              <a:rPr lang="en-US" dirty="0" err="1"/>
              <a:t>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labore et.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528C2E57-6B66-2EDE-A231-33EE4C6664E9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8138659" y="2605088"/>
            <a:ext cx="3198812" cy="823912"/>
          </a:xfrm>
          <a:prstGeom prst="rect">
            <a:avLst/>
          </a:prstGeom>
        </p:spPr>
        <p:txBody>
          <a:bodyPr lIns="0" tIns="0" bIns="0" anchor="b">
            <a:norm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Callout Title Here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1CF29EB2-553C-147C-7F22-A92742616605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8138659" y="3632200"/>
            <a:ext cx="3198812" cy="2057400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lnSpc>
                <a:spcPts val="2200"/>
              </a:lnSpc>
              <a:buNone/>
              <a:defRPr sz="1600">
                <a:solidFill>
                  <a:schemeClr val="tx1"/>
                </a:solidFill>
                <a:latin typeface="Inter UI" panose="020B0502030000000004" pitchFamily="34" charset="0"/>
                <a:ea typeface="Inter UI" panose="020B0502030000000004" pitchFamily="34" charset="0"/>
              </a:defRPr>
            </a:lvl1pPr>
            <a:lvl2pPr marL="457200" indent="0">
              <a:buNone/>
              <a:defRPr sz="1100">
                <a:solidFill>
                  <a:schemeClr val="tx1"/>
                </a:solidFill>
              </a:defRPr>
            </a:lvl2pPr>
            <a:lvl3pPr marL="914400" indent="0">
              <a:buNone/>
              <a:defRPr sz="1100">
                <a:solidFill>
                  <a:schemeClr val="tx1"/>
                </a:solidFill>
              </a:defRPr>
            </a:lvl3pPr>
            <a:lvl4pPr marL="1371600" indent="0">
              <a:buNone/>
              <a:defRPr sz="1100">
                <a:solidFill>
                  <a:schemeClr val="tx1"/>
                </a:solidFill>
              </a:defRPr>
            </a:lvl4pPr>
            <a:lvl5pPr marL="182880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consectr</a:t>
            </a:r>
            <a:r>
              <a:rPr lang="en-US" dirty="0"/>
              <a:t> ad </a:t>
            </a:r>
            <a:r>
              <a:rPr lang="en-US" dirty="0" err="1"/>
              <a:t>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</a:t>
            </a:r>
            <a:r>
              <a:rPr lang="en-US" dirty="0"/>
              <a:t> </a:t>
            </a:r>
            <a:r>
              <a:rPr lang="en-US" dirty="0" err="1"/>
              <a:t>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labore et.</a:t>
            </a:r>
          </a:p>
        </p:txBody>
      </p:sp>
      <p:sp>
        <p:nvSpPr>
          <p:cNvPr id="26" name="Picture Placeholder 15">
            <a:extLst>
              <a:ext uri="{FF2B5EF4-FFF2-40B4-BE49-F238E27FC236}">
                <a16:creationId xmlns:a16="http://schemas.microsoft.com/office/drawing/2014/main" id="{984633D0-2796-3674-9847-05217F066DC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495799" y="2353407"/>
            <a:ext cx="513618" cy="513617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7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7" name="Picture Placeholder 15">
            <a:extLst>
              <a:ext uri="{FF2B5EF4-FFF2-40B4-BE49-F238E27FC236}">
                <a16:creationId xmlns:a16="http://schemas.microsoft.com/office/drawing/2014/main" id="{42C60FC7-5D5B-4280-5EA2-E07CBDDC52B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137071" y="2353407"/>
            <a:ext cx="513618" cy="513617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7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2154E4-6EDB-9CEB-7F28-50E7E38B47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228600"/>
            <a:ext cx="10515600" cy="1371600"/>
          </a:xfrm>
        </p:spPr>
        <p:txBody>
          <a:bodyPr lIns="0"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Slide Number Placeholder 28">
            <a:extLst>
              <a:ext uri="{FF2B5EF4-FFF2-40B4-BE49-F238E27FC236}">
                <a16:creationId xmlns:a16="http://schemas.microsoft.com/office/drawing/2014/main" id="{27A0ACAE-1B01-F61E-9BBE-4F974D6B82FD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558800" y="6264275"/>
            <a:ext cx="279400" cy="365125"/>
          </a:xfrm>
          <a:prstGeom prst="rect">
            <a:avLst/>
          </a:prstGeom>
        </p:spPr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549201C-BE26-0FE5-82A9-CA5F7D003F5F}"/>
              </a:ext>
            </a:extLst>
          </p:cNvPr>
          <p:cNvCxnSpPr>
            <a:cxnSpLocks/>
          </p:cNvCxnSpPr>
          <p:nvPr/>
        </p:nvCxnSpPr>
        <p:spPr>
          <a:xfrm flipH="1">
            <a:off x="4495799" y="3521462"/>
            <a:ext cx="3200400" cy="0"/>
          </a:xfrm>
          <a:prstGeom prst="line">
            <a:avLst/>
          </a:prstGeom>
          <a:ln w="19050">
            <a:gradFill>
              <a:gsLst>
                <a:gs pos="0">
                  <a:schemeClr val="bg2"/>
                </a:gs>
                <a:gs pos="100000">
                  <a:schemeClr val="tx1"/>
                </a:gs>
              </a:gsLst>
              <a:lin ang="10800000" scaled="0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5A535BD-1E42-29C4-9A38-42ACFD0663D1}"/>
              </a:ext>
            </a:extLst>
          </p:cNvPr>
          <p:cNvCxnSpPr>
            <a:cxnSpLocks/>
          </p:cNvCxnSpPr>
          <p:nvPr/>
        </p:nvCxnSpPr>
        <p:spPr>
          <a:xfrm flipH="1">
            <a:off x="8137071" y="3529486"/>
            <a:ext cx="3200400" cy="0"/>
          </a:xfrm>
          <a:prstGeom prst="line">
            <a:avLst/>
          </a:prstGeom>
          <a:ln w="19050">
            <a:gradFill>
              <a:gsLst>
                <a:gs pos="0">
                  <a:schemeClr val="bg2"/>
                </a:gs>
                <a:gs pos="100000">
                  <a:schemeClr val="tx1"/>
                </a:gs>
              </a:gsLst>
              <a:lin ang="10800000" scaled="0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16563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 Column L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D8919D-F591-6F57-9A52-45A82132CF1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2338397"/>
            <a:ext cx="1903412" cy="823912"/>
          </a:xfrm>
          <a:prstGeom prst="rect">
            <a:avLst/>
          </a:prstGeom>
        </p:spPr>
        <p:txBody>
          <a:bodyPr lIns="0" tIns="0" bIns="0" anchor="b">
            <a:norm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Callout Title Here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6C3678-136B-4BE3-A41D-B160452A91A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3365509"/>
            <a:ext cx="1903412" cy="2057400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lnSpc>
                <a:spcPts val="2200"/>
              </a:lnSpc>
              <a:buNone/>
              <a:defRPr sz="1600">
                <a:solidFill>
                  <a:schemeClr val="tx1"/>
                </a:solidFill>
                <a:latin typeface="Inter UI" panose="020B0502030000000004" pitchFamily="34" charset="0"/>
                <a:ea typeface="Inter UI" panose="020B0502030000000004" pitchFamily="34" charset="0"/>
              </a:defRPr>
            </a:lvl1pPr>
            <a:lvl2pPr marL="457200" indent="0">
              <a:buNone/>
              <a:defRPr sz="1100">
                <a:solidFill>
                  <a:schemeClr val="tx1"/>
                </a:solidFill>
              </a:defRPr>
            </a:lvl2pPr>
            <a:lvl3pPr marL="914400" indent="0">
              <a:buNone/>
              <a:defRPr sz="1100">
                <a:solidFill>
                  <a:schemeClr val="tx1"/>
                </a:solidFill>
              </a:defRPr>
            </a:lvl3pPr>
            <a:lvl4pPr marL="1371600" indent="0">
              <a:buNone/>
              <a:defRPr sz="1100">
                <a:solidFill>
                  <a:schemeClr val="tx1"/>
                </a:solidFill>
              </a:defRPr>
            </a:lvl4pPr>
            <a:lvl5pPr marL="182880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consectr</a:t>
            </a:r>
            <a:r>
              <a:rPr lang="en-US" dirty="0"/>
              <a:t> ad </a:t>
            </a:r>
            <a:r>
              <a:rPr lang="en-US" dirty="0" err="1"/>
              <a:t>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</a:t>
            </a:r>
            <a:r>
              <a:rPr lang="en-US" dirty="0"/>
              <a:t> </a:t>
            </a:r>
            <a:r>
              <a:rPr lang="en-US" dirty="0" err="1"/>
              <a:t>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labore et.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E313EF0-0C68-7F83-268F-B4EE9602537D}"/>
              </a:ext>
            </a:extLst>
          </p:cNvPr>
          <p:cNvCxnSpPr>
            <a:cxnSpLocks/>
          </p:cNvCxnSpPr>
          <p:nvPr/>
        </p:nvCxnSpPr>
        <p:spPr>
          <a:xfrm flipH="1" flipV="1">
            <a:off x="838200" y="3254771"/>
            <a:ext cx="1905000" cy="8024"/>
          </a:xfrm>
          <a:prstGeom prst="line">
            <a:avLst/>
          </a:prstGeom>
          <a:ln w="19050">
            <a:gradFill>
              <a:gsLst>
                <a:gs pos="0">
                  <a:schemeClr val="bg2"/>
                </a:gs>
                <a:gs pos="100000">
                  <a:schemeClr val="tx1"/>
                </a:gs>
              </a:gsLst>
              <a:lin ang="10800000" scaled="0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282154E4-6EDB-9CEB-7F28-50E7E38B47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228600"/>
            <a:ext cx="10515600" cy="1371600"/>
          </a:xfrm>
        </p:spPr>
        <p:txBody>
          <a:bodyPr lIns="0"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Slide Number Placeholder 28">
            <a:extLst>
              <a:ext uri="{FF2B5EF4-FFF2-40B4-BE49-F238E27FC236}">
                <a16:creationId xmlns:a16="http://schemas.microsoft.com/office/drawing/2014/main" id="{27A0ACAE-1B01-F61E-9BBE-4F974D6B82FD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558800" y="6264275"/>
            <a:ext cx="279400" cy="365125"/>
          </a:xfrm>
          <a:prstGeom prst="rect">
            <a:avLst/>
          </a:prstGeom>
        </p:spPr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29">
            <a:extLst>
              <a:ext uri="{FF2B5EF4-FFF2-40B4-BE49-F238E27FC236}">
                <a16:creationId xmlns:a16="http://schemas.microsoft.com/office/drawing/2014/main" id="{5A507428-CA05-067B-1CD3-11F25B16828E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882210" y="6264275"/>
            <a:ext cx="4554218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Data On Wheels</a:t>
            </a:r>
            <a:endParaRPr lang="en-US" dirty="0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FD067527-C4F7-8075-1C76-31F6461A819F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3004919" y="2338397"/>
            <a:ext cx="1903412" cy="823912"/>
          </a:xfrm>
          <a:prstGeom prst="rect">
            <a:avLst/>
          </a:prstGeom>
        </p:spPr>
        <p:txBody>
          <a:bodyPr lIns="0" tIns="0" bIns="0" anchor="b">
            <a:norm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Callout Title Here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606BE312-02AC-3AB8-BE70-EB304F73793C}"/>
              </a:ext>
            </a:extLst>
          </p:cNvPr>
          <p:cNvSpPr>
            <a:spLocks noGrp="1"/>
          </p:cNvSpPr>
          <p:nvPr>
            <p:ph sz="half" idx="22" hasCustomPrompt="1"/>
          </p:nvPr>
        </p:nvSpPr>
        <p:spPr>
          <a:xfrm>
            <a:off x="3004919" y="3365509"/>
            <a:ext cx="1903412" cy="2057400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lnSpc>
                <a:spcPts val="2200"/>
              </a:lnSpc>
              <a:buNone/>
              <a:defRPr sz="1600">
                <a:solidFill>
                  <a:schemeClr val="tx1"/>
                </a:solidFill>
                <a:latin typeface="Inter UI" panose="020B0502030000000004" pitchFamily="34" charset="0"/>
                <a:ea typeface="Inter UI" panose="020B0502030000000004" pitchFamily="34" charset="0"/>
              </a:defRPr>
            </a:lvl1pPr>
            <a:lvl2pPr marL="457200" indent="0">
              <a:buNone/>
              <a:defRPr sz="1100">
                <a:solidFill>
                  <a:schemeClr val="tx1"/>
                </a:solidFill>
              </a:defRPr>
            </a:lvl2pPr>
            <a:lvl3pPr marL="914400" indent="0">
              <a:buNone/>
              <a:defRPr sz="1100">
                <a:solidFill>
                  <a:schemeClr val="tx1"/>
                </a:solidFill>
              </a:defRPr>
            </a:lvl3pPr>
            <a:lvl4pPr marL="1371600" indent="0">
              <a:buNone/>
              <a:defRPr sz="1100">
                <a:solidFill>
                  <a:schemeClr val="tx1"/>
                </a:solidFill>
              </a:defRPr>
            </a:lvl4pPr>
            <a:lvl5pPr marL="182880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consectr</a:t>
            </a:r>
            <a:r>
              <a:rPr lang="en-US" dirty="0"/>
              <a:t> ad </a:t>
            </a:r>
            <a:r>
              <a:rPr lang="en-US" dirty="0" err="1"/>
              <a:t>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</a:t>
            </a:r>
            <a:r>
              <a:rPr lang="en-US" dirty="0"/>
              <a:t> </a:t>
            </a:r>
            <a:r>
              <a:rPr lang="en-US" dirty="0" err="1"/>
              <a:t>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labore et.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655305C-E303-08CD-27B2-2923661E6819}"/>
              </a:ext>
            </a:extLst>
          </p:cNvPr>
          <p:cNvCxnSpPr>
            <a:cxnSpLocks/>
          </p:cNvCxnSpPr>
          <p:nvPr/>
        </p:nvCxnSpPr>
        <p:spPr>
          <a:xfrm flipH="1" flipV="1">
            <a:off x="3003331" y="3254771"/>
            <a:ext cx="1905000" cy="8024"/>
          </a:xfrm>
          <a:prstGeom prst="line">
            <a:avLst/>
          </a:prstGeom>
          <a:ln w="19050">
            <a:gradFill>
              <a:gsLst>
                <a:gs pos="0">
                  <a:schemeClr val="bg2"/>
                </a:gs>
                <a:gs pos="100000">
                  <a:schemeClr val="tx1"/>
                </a:gs>
              </a:gsLst>
              <a:lin ang="10800000" scaled="0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6A73B36A-D817-F94F-9277-49776BDA05D4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5138519" y="2338397"/>
            <a:ext cx="1903412" cy="823912"/>
          </a:xfrm>
          <a:prstGeom prst="rect">
            <a:avLst/>
          </a:prstGeom>
        </p:spPr>
        <p:txBody>
          <a:bodyPr lIns="0" tIns="0" bIns="0" anchor="b">
            <a:norm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Callout Title Here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398B28E0-58F9-E14C-B4E4-9CB8DB376A69}"/>
              </a:ext>
            </a:extLst>
          </p:cNvPr>
          <p:cNvSpPr>
            <a:spLocks noGrp="1"/>
          </p:cNvSpPr>
          <p:nvPr>
            <p:ph sz="half" idx="24" hasCustomPrompt="1"/>
          </p:nvPr>
        </p:nvSpPr>
        <p:spPr>
          <a:xfrm>
            <a:off x="5138519" y="3365509"/>
            <a:ext cx="1903412" cy="2057400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lnSpc>
                <a:spcPts val="2200"/>
              </a:lnSpc>
              <a:buNone/>
              <a:defRPr sz="1600">
                <a:solidFill>
                  <a:schemeClr val="tx1"/>
                </a:solidFill>
                <a:latin typeface="Inter UI" panose="020B0502030000000004" pitchFamily="34" charset="0"/>
                <a:ea typeface="Inter UI" panose="020B0502030000000004" pitchFamily="34" charset="0"/>
              </a:defRPr>
            </a:lvl1pPr>
            <a:lvl2pPr marL="457200" indent="0">
              <a:buNone/>
              <a:defRPr sz="1100">
                <a:solidFill>
                  <a:schemeClr val="tx1"/>
                </a:solidFill>
              </a:defRPr>
            </a:lvl2pPr>
            <a:lvl3pPr marL="914400" indent="0">
              <a:buNone/>
              <a:defRPr sz="1100">
                <a:solidFill>
                  <a:schemeClr val="tx1"/>
                </a:solidFill>
              </a:defRPr>
            </a:lvl3pPr>
            <a:lvl4pPr marL="1371600" indent="0">
              <a:buNone/>
              <a:defRPr sz="1100">
                <a:solidFill>
                  <a:schemeClr val="tx1"/>
                </a:solidFill>
              </a:defRPr>
            </a:lvl4pPr>
            <a:lvl5pPr marL="182880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consectr</a:t>
            </a:r>
            <a:r>
              <a:rPr lang="en-US" dirty="0"/>
              <a:t> ad </a:t>
            </a:r>
            <a:r>
              <a:rPr lang="en-US" dirty="0" err="1"/>
              <a:t>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</a:t>
            </a:r>
            <a:r>
              <a:rPr lang="en-US" dirty="0"/>
              <a:t> </a:t>
            </a:r>
            <a:r>
              <a:rPr lang="en-US" dirty="0" err="1"/>
              <a:t>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labore et.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FCC8B13-6CE4-13D7-DCF1-50A0FD93EB9D}"/>
              </a:ext>
            </a:extLst>
          </p:cNvPr>
          <p:cNvCxnSpPr>
            <a:cxnSpLocks/>
          </p:cNvCxnSpPr>
          <p:nvPr/>
        </p:nvCxnSpPr>
        <p:spPr>
          <a:xfrm flipH="1" flipV="1">
            <a:off x="5136931" y="3254771"/>
            <a:ext cx="1905000" cy="8024"/>
          </a:xfrm>
          <a:prstGeom prst="line">
            <a:avLst/>
          </a:prstGeom>
          <a:ln w="19050">
            <a:gradFill>
              <a:gsLst>
                <a:gs pos="0">
                  <a:schemeClr val="bg2"/>
                </a:gs>
                <a:gs pos="100000">
                  <a:schemeClr val="tx1"/>
                </a:gs>
              </a:gsLst>
              <a:lin ang="10800000" scaled="0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3B0BF586-CBE6-ABDD-67A1-3A6AEF972813}"/>
              </a:ext>
            </a:extLst>
          </p:cNvPr>
          <p:cNvSpPr>
            <a:spLocks noGrp="1"/>
          </p:cNvSpPr>
          <p:nvPr>
            <p:ph type="body" idx="25" hasCustomPrompt="1"/>
          </p:nvPr>
        </p:nvSpPr>
        <p:spPr>
          <a:xfrm>
            <a:off x="7282629" y="2338397"/>
            <a:ext cx="1903412" cy="823912"/>
          </a:xfrm>
          <a:prstGeom prst="rect">
            <a:avLst/>
          </a:prstGeom>
        </p:spPr>
        <p:txBody>
          <a:bodyPr lIns="0" tIns="0" bIns="0" anchor="b">
            <a:norm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Callout Title Here</a:t>
            </a:r>
          </a:p>
        </p:txBody>
      </p:sp>
      <p:sp>
        <p:nvSpPr>
          <p:cNvPr id="29" name="Content Placeholder 3">
            <a:extLst>
              <a:ext uri="{FF2B5EF4-FFF2-40B4-BE49-F238E27FC236}">
                <a16:creationId xmlns:a16="http://schemas.microsoft.com/office/drawing/2014/main" id="{FB0F3C7D-7321-AFED-48C5-24F69A1669C7}"/>
              </a:ext>
            </a:extLst>
          </p:cNvPr>
          <p:cNvSpPr>
            <a:spLocks noGrp="1"/>
          </p:cNvSpPr>
          <p:nvPr>
            <p:ph sz="half" idx="26" hasCustomPrompt="1"/>
          </p:nvPr>
        </p:nvSpPr>
        <p:spPr>
          <a:xfrm>
            <a:off x="7282629" y="3365509"/>
            <a:ext cx="1903412" cy="2057400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lnSpc>
                <a:spcPts val="2200"/>
              </a:lnSpc>
              <a:buNone/>
              <a:defRPr sz="1600">
                <a:solidFill>
                  <a:schemeClr val="tx1"/>
                </a:solidFill>
                <a:latin typeface="Inter UI" panose="020B0502030000000004" pitchFamily="34" charset="0"/>
                <a:ea typeface="Inter UI" panose="020B0502030000000004" pitchFamily="34" charset="0"/>
              </a:defRPr>
            </a:lvl1pPr>
            <a:lvl2pPr marL="457200" indent="0">
              <a:buNone/>
              <a:defRPr sz="1100">
                <a:solidFill>
                  <a:schemeClr val="tx1"/>
                </a:solidFill>
              </a:defRPr>
            </a:lvl2pPr>
            <a:lvl3pPr marL="914400" indent="0">
              <a:buNone/>
              <a:defRPr sz="1100">
                <a:solidFill>
                  <a:schemeClr val="tx1"/>
                </a:solidFill>
              </a:defRPr>
            </a:lvl3pPr>
            <a:lvl4pPr marL="1371600" indent="0">
              <a:buNone/>
              <a:defRPr sz="1100">
                <a:solidFill>
                  <a:schemeClr val="tx1"/>
                </a:solidFill>
              </a:defRPr>
            </a:lvl4pPr>
            <a:lvl5pPr marL="182880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consectr</a:t>
            </a:r>
            <a:r>
              <a:rPr lang="en-US" dirty="0"/>
              <a:t> ad </a:t>
            </a:r>
            <a:r>
              <a:rPr lang="en-US" dirty="0" err="1"/>
              <a:t>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</a:t>
            </a:r>
            <a:r>
              <a:rPr lang="en-US" dirty="0"/>
              <a:t> </a:t>
            </a:r>
            <a:r>
              <a:rPr lang="en-US" dirty="0" err="1"/>
              <a:t>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labore et.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64562D21-4C31-797F-92D7-700DED4A645E}"/>
              </a:ext>
            </a:extLst>
          </p:cNvPr>
          <p:cNvCxnSpPr>
            <a:cxnSpLocks/>
          </p:cNvCxnSpPr>
          <p:nvPr/>
        </p:nvCxnSpPr>
        <p:spPr>
          <a:xfrm flipH="1" flipV="1">
            <a:off x="7281041" y="3254771"/>
            <a:ext cx="1905000" cy="8024"/>
          </a:xfrm>
          <a:prstGeom prst="line">
            <a:avLst/>
          </a:prstGeom>
          <a:ln w="19050">
            <a:gradFill>
              <a:gsLst>
                <a:gs pos="0">
                  <a:schemeClr val="bg2"/>
                </a:gs>
                <a:gs pos="100000">
                  <a:schemeClr val="tx1"/>
                </a:gs>
              </a:gsLst>
              <a:lin ang="10800000" scaled="0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28012A17-E353-8938-22FA-3EA49D311487}"/>
              </a:ext>
            </a:extLst>
          </p:cNvPr>
          <p:cNvSpPr>
            <a:spLocks noGrp="1"/>
          </p:cNvSpPr>
          <p:nvPr>
            <p:ph type="body" idx="27" hasCustomPrompt="1"/>
          </p:nvPr>
        </p:nvSpPr>
        <p:spPr>
          <a:xfrm>
            <a:off x="9447760" y="2338397"/>
            <a:ext cx="1903412" cy="823912"/>
          </a:xfrm>
          <a:prstGeom prst="rect">
            <a:avLst/>
          </a:prstGeom>
        </p:spPr>
        <p:txBody>
          <a:bodyPr lIns="0" tIns="0" bIns="0" anchor="b">
            <a:norm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Callout Title Here</a:t>
            </a:r>
          </a:p>
        </p:txBody>
      </p:sp>
      <p:sp>
        <p:nvSpPr>
          <p:cNvPr id="33" name="Content Placeholder 3">
            <a:extLst>
              <a:ext uri="{FF2B5EF4-FFF2-40B4-BE49-F238E27FC236}">
                <a16:creationId xmlns:a16="http://schemas.microsoft.com/office/drawing/2014/main" id="{0ABEDEB6-178F-F4F5-CFFE-2C6199857F68}"/>
              </a:ext>
            </a:extLst>
          </p:cNvPr>
          <p:cNvSpPr>
            <a:spLocks noGrp="1"/>
          </p:cNvSpPr>
          <p:nvPr>
            <p:ph sz="half" idx="28" hasCustomPrompt="1"/>
          </p:nvPr>
        </p:nvSpPr>
        <p:spPr>
          <a:xfrm>
            <a:off x="9447760" y="3365509"/>
            <a:ext cx="1903412" cy="2057400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lnSpc>
                <a:spcPts val="2200"/>
              </a:lnSpc>
              <a:buNone/>
              <a:defRPr sz="1600">
                <a:solidFill>
                  <a:schemeClr val="tx1"/>
                </a:solidFill>
                <a:latin typeface="Inter UI" panose="020B0502030000000004" pitchFamily="34" charset="0"/>
                <a:ea typeface="Inter UI" panose="020B0502030000000004" pitchFamily="34" charset="0"/>
              </a:defRPr>
            </a:lvl1pPr>
            <a:lvl2pPr marL="457200" indent="0">
              <a:buNone/>
              <a:defRPr sz="1100">
                <a:solidFill>
                  <a:schemeClr val="tx1"/>
                </a:solidFill>
              </a:defRPr>
            </a:lvl2pPr>
            <a:lvl3pPr marL="914400" indent="0">
              <a:buNone/>
              <a:defRPr sz="1100">
                <a:solidFill>
                  <a:schemeClr val="tx1"/>
                </a:solidFill>
              </a:defRPr>
            </a:lvl3pPr>
            <a:lvl4pPr marL="1371600" indent="0">
              <a:buNone/>
              <a:defRPr sz="1100">
                <a:solidFill>
                  <a:schemeClr val="tx1"/>
                </a:solidFill>
              </a:defRPr>
            </a:lvl4pPr>
            <a:lvl5pPr marL="182880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consectr</a:t>
            </a:r>
            <a:r>
              <a:rPr lang="en-US" dirty="0"/>
              <a:t> ad </a:t>
            </a:r>
            <a:r>
              <a:rPr lang="en-US" dirty="0" err="1"/>
              <a:t>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</a:t>
            </a:r>
            <a:r>
              <a:rPr lang="en-US" dirty="0"/>
              <a:t> </a:t>
            </a:r>
            <a:r>
              <a:rPr lang="en-US" dirty="0" err="1"/>
              <a:t>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labore et.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CF2F9D-53F4-AA57-73A2-63866B50D116}"/>
              </a:ext>
            </a:extLst>
          </p:cNvPr>
          <p:cNvCxnSpPr>
            <a:cxnSpLocks/>
          </p:cNvCxnSpPr>
          <p:nvPr/>
        </p:nvCxnSpPr>
        <p:spPr>
          <a:xfrm flipH="1" flipV="1">
            <a:off x="9446172" y="3254771"/>
            <a:ext cx="1905000" cy="8024"/>
          </a:xfrm>
          <a:prstGeom prst="line">
            <a:avLst/>
          </a:prstGeom>
          <a:ln w="19050">
            <a:gradFill>
              <a:gsLst>
                <a:gs pos="0">
                  <a:schemeClr val="bg2"/>
                </a:gs>
                <a:gs pos="100000">
                  <a:schemeClr val="tx1"/>
                </a:gs>
              </a:gsLst>
              <a:lin ang="10800000" scaled="0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56481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teps +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154E4-6EDB-9CEB-7F28-50E7E38B47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28600"/>
            <a:ext cx="5257800" cy="1828799"/>
          </a:xfrm>
        </p:spPr>
        <p:txBody>
          <a:bodyPr lIns="0"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9BBD459-1C0D-AEC2-6EAB-6FE0EB31CE9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236201" y="6365323"/>
            <a:ext cx="1117599" cy="184284"/>
          </a:xfrm>
          <a:prstGeom prst="rect">
            <a:avLst/>
          </a:prstGeom>
        </p:spPr>
      </p:pic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045062FF-2E9A-87D2-17A5-9C6FDFBB5D2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26238" y="1143000"/>
            <a:ext cx="5465762" cy="4559969"/>
          </a:xfr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3105F4A7-3BAB-95AF-02B9-0F2D8213B71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57858" y="2596994"/>
            <a:ext cx="3901975" cy="428951"/>
          </a:xfrm>
          <a:prstGeom prst="rect">
            <a:avLst/>
          </a:prstGeom>
        </p:spPr>
        <p:txBody>
          <a:bodyPr lIns="0" anchor="b">
            <a:normAutofit/>
          </a:bodyPr>
          <a:lstStyle>
            <a:lvl1pPr marL="0" indent="0">
              <a:buNone/>
              <a:defRPr sz="18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Callout Text Goes Here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420EB32-A56E-67B5-93A1-392B67B4F8B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257859" y="2979647"/>
            <a:ext cx="4620431" cy="637674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100">
                <a:solidFill>
                  <a:schemeClr val="tx1"/>
                </a:solidFill>
              </a:defRPr>
            </a:lvl2pPr>
            <a:lvl3pPr marL="914400" indent="0">
              <a:buNone/>
              <a:defRPr sz="1100">
                <a:solidFill>
                  <a:schemeClr val="tx1"/>
                </a:solidFill>
              </a:defRPr>
            </a:lvl3pPr>
            <a:lvl4pPr marL="1371600" indent="0">
              <a:buNone/>
              <a:defRPr sz="1100">
                <a:solidFill>
                  <a:schemeClr val="tx1"/>
                </a:solidFill>
              </a:defRPr>
            </a:lvl4pPr>
            <a:lvl5pPr marL="182880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consectr</a:t>
            </a:r>
            <a:r>
              <a:rPr lang="en-US" dirty="0"/>
              <a:t> ad </a:t>
            </a:r>
            <a:r>
              <a:rPr lang="en-US" dirty="0" err="1"/>
              <a:t>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do.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203CB6BF-1C08-8CB4-CD16-5D148A5C112A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-158620" y="2793290"/>
            <a:ext cx="1171744" cy="1066630"/>
          </a:xfrm>
          <a:prstGeom prst="rect">
            <a:avLst/>
          </a:prstGeom>
        </p:spPr>
        <p:txBody>
          <a:bodyPr lIns="0" tIns="0" bIns="0" anchor="ctr">
            <a:noAutofit/>
          </a:bodyPr>
          <a:lstStyle>
            <a:lvl1pPr marL="0" indent="0">
              <a:spcBef>
                <a:spcPts val="0"/>
              </a:spcBef>
              <a:buNone/>
              <a:defRPr sz="7200" b="1" spc="-150">
                <a:solidFill>
                  <a:schemeClr val="bg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8F992088-131E-8890-C67F-7B7266CA3992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1257858" y="3788121"/>
            <a:ext cx="3901975" cy="428951"/>
          </a:xfrm>
          <a:prstGeom prst="rect">
            <a:avLst/>
          </a:prstGeom>
        </p:spPr>
        <p:txBody>
          <a:bodyPr lIns="0" anchor="b">
            <a:normAutofit/>
          </a:bodyPr>
          <a:lstStyle>
            <a:lvl1pPr marL="0" indent="0">
              <a:buNone/>
              <a:defRPr sz="18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Callout Text Goes Here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D943D6F3-F48B-C789-556E-E841DEA64E8C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1257859" y="4170774"/>
            <a:ext cx="4620431" cy="637674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100">
                <a:solidFill>
                  <a:schemeClr val="tx1"/>
                </a:solidFill>
              </a:defRPr>
            </a:lvl2pPr>
            <a:lvl3pPr marL="914400" indent="0">
              <a:buNone/>
              <a:defRPr sz="1100">
                <a:solidFill>
                  <a:schemeClr val="tx1"/>
                </a:solidFill>
              </a:defRPr>
            </a:lvl3pPr>
            <a:lvl4pPr marL="1371600" indent="0">
              <a:buNone/>
              <a:defRPr sz="1100">
                <a:solidFill>
                  <a:schemeClr val="tx1"/>
                </a:solidFill>
              </a:defRPr>
            </a:lvl4pPr>
            <a:lvl5pPr marL="182880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consectr</a:t>
            </a:r>
            <a:r>
              <a:rPr lang="en-US" dirty="0"/>
              <a:t> ad </a:t>
            </a:r>
            <a:r>
              <a:rPr lang="en-US" dirty="0" err="1"/>
              <a:t>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do.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C5FDA803-361A-5347-6DCB-47EB903F4587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-176381" y="3984417"/>
            <a:ext cx="1325911" cy="1066630"/>
          </a:xfrm>
          <a:prstGeom prst="rect">
            <a:avLst/>
          </a:prstGeom>
        </p:spPr>
        <p:txBody>
          <a:bodyPr lIns="0" tIns="0" bIns="0" anchor="ctr">
            <a:noAutofit/>
          </a:bodyPr>
          <a:lstStyle>
            <a:lvl1pPr marL="0" indent="0">
              <a:spcBef>
                <a:spcPts val="0"/>
              </a:spcBef>
              <a:buNone/>
              <a:defRPr sz="7200" b="1" spc="-300">
                <a:solidFill>
                  <a:schemeClr val="bg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CC671B1A-B0C7-B253-736F-ABD6DBF267C3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1257858" y="4979247"/>
            <a:ext cx="3901975" cy="428951"/>
          </a:xfrm>
          <a:prstGeom prst="rect">
            <a:avLst/>
          </a:prstGeom>
        </p:spPr>
        <p:txBody>
          <a:bodyPr lIns="0" anchor="b">
            <a:normAutofit/>
          </a:bodyPr>
          <a:lstStyle>
            <a:lvl1pPr marL="0" indent="0">
              <a:buNone/>
              <a:defRPr sz="18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Callout Text Goes Here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860CD164-D678-A78B-B985-B79D61B8FBB9}"/>
              </a:ext>
            </a:extLst>
          </p:cNvPr>
          <p:cNvSpPr>
            <a:spLocks noGrp="1"/>
          </p:cNvSpPr>
          <p:nvPr>
            <p:ph sz="half" idx="19" hasCustomPrompt="1"/>
          </p:nvPr>
        </p:nvSpPr>
        <p:spPr>
          <a:xfrm>
            <a:off x="1257859" y="5361900"/>
            <a:ext cx="4620431" cy="637674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100">
                <a:solidFill>
                  <a:schemeClr val="tx1"/>
                </a:solidFill>
              </a:defRPr>
            </a:lvl2pPr>
            <a:lvl3pPr marL="914400" indent="0">
              <a:buNone/>
              <a:defRPr sz="1100">
                <a:solidFill>
                  <a:schemeClr val="tx1"/>
                </a:solidFill>
              </a:defRPr>
            </a:lvl3pPr>
            <a:lvl4pPr marL="1371600" indent="0">
              <a:buNone/>
              <a:defRPr sz="1100">
                <a:solidFill>
                  <a:schemeClr val="tx1"/>
                </a:solidFill>
              </a:defRPr>
            </a:lvl4pPr>
            <a:lvl5pPr marL="182880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consectr</a:t>
            </a:r>
            <a:r>
              <a:rPr lang="en-US" dirty="0"/>
              <a:t> ad </a:t>
            </a:r>
            <a:r>
              <a:rPr lang="en-US" dirty="0" err="1"/>
              <a:t>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do.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24B88C2F-DEB0-551C-F214-DE099A3A0785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-158620" y="5175543"/>
            <a:ext cx="1308149" cy="1066630"/>
          </a:xfrm>
          <a:prstGeom prst="rect">
            <a:avLst/>
          </a:prstGeom>
        </p:spPr>
        <p:txBody>
          <a:bodyPr lIns="0" tIns="0" bIns="0" anchor="ctr">
            <a:noAutofit/>
          </a:bodyPr>
          <a:lstStyle>
            <a:lvl1pPr marL="0" indent="0">
              <a:spcBef>
                <a:spcPts val="0"/>
              </a:spcBef>
              <a:buNone/>
              <a:defRPr sz="7200" b="1" spc="-300">
                <a:solidFill>
                  <a:schemeClr val="bg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03</a:t>
            </a:r>
          </a:p>
        </p:txBody>
      </p:sp>
      <p:sp>
        <p:nvSpPr>
          <p:cNvPr id="11" name="Slide Number Placeholder 28">
            <a:extLst>
              <a:ext uri="{FF2B5EF4-FFF2-40B4-BE49-F238E27FC236}">
                <a16:creationId xmlns:a16="http://schemas.microsoft.com/office/drawing/2014/main" id="{C31B5BFF-91E9-CFA8-0A41-2D761022FDE5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>
          <a:xfrm>
            <a:off x="558800" y="6264275"/>
            <a:ext cx="279400" cy="365125"/>
          </a:xfrm>
        </p:spPr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Footer Placeholder 29">
            <a:extLst>
              <a:ext uri="{FF2B5EF4-FFF2-40B4-BE49-F238E27FC236}">
                <a16:creationId xmlns:a16="http://schemas.microsoft.com/office/drawing/2014/main" id="{9F5E5A31-F52A-BB8E-23CB-7AA74BBA4486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882210" y="6264275"/>
            <a:ext cx="4554218" cy="365125"/>
          </a:xfrm>
        </p:spPr>
        <p:txBody>
          <a:bodyPr/>
          <a:lstStyle/>
          <a:p>
            <a:r>
              <a:rPr lang="en-US"/>
              <a:t>Data On Wheels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FA3650B-F664-A8EA-3D76-9CB48A743F91}"/>
              </a:ext>
            </a:extLst>
          </p:cNvPr>
          <p:cNvSpPr txBox="1"/>
          <p:nvPr/>
        </p:nvSpPr>
        <p:spPr>
          <a:xfrm>
            <a:off x="8254297" y="6334990"/>
            <a:ext cx="184742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b="0" i="0" dirty="0">
                <a:solidFill>
                  <a:schemeClr val="tx1"/>
                </a:solidFill>
                <a:latin typeface="Space Grotesk Light" pitchFamily="2" charset="77"/>
              </a:rPr>
              <a:t>P3ADAPTIVE.COM</a:t>
            </a:r>
          </a:p>
        </p:txBody>
      </p:sp>
    </p:spTree>
    <p:extLst>
      <p:ext uri="{BB962C8B-B14F-4D97-AF65-F5344CB8AC3E}">
        <p14:creationId xmlns:p14="http://schemas.microsoft.com/office/powerpoint/2010/main" val="29893883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154E4-6EDB-9CEB-7F28-50E7E38B47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54890" y="620872"/>
            <a:ext cx="8449491" cy="1027445"/>
          </a:xfrm>
        </p:spPr>
        <p:txBody>
          <a:bodyPr lIns="0"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9BBD459-1C0D-AEC2-6EAB-6FE0EB31CE9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236201" y="6365323"/>
            <a:ext cx="1117599" cy="184284"/>
          </a:xfrm>
          <a:prstGeom prst="rect">
            <a:avLst/>
          </a:prstGeom>
        </p:spPr>
      </p:pic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3105F4A7-3BAB-95AF-02B9-0F2D8213B71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374515" y="1946215"/>
            <a:ext cx="4991993" cy="428951"/>
          </a:xfrm>
          <a:prstGeom prst="rect">
            <a:avLst/>
          </a:prstGeom>
        </p:spPr>
        <p:txBody>
          <a:bodyPr lIns="0" anchor="t">
            <a:normAutofit/>
          </a:bodyPr>
          <a:lstStyle>
            <a:lvl1pPr marL="0" indent="0">
              <a:buNone/>
              <a:defRPr sz="18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Callout Text Goes Here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203CB6BF-1C08-8CB4-CD16-5D148A5C112A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1554891" y="2047591"/>
            <a:ext cx="654170" cy="309632"/>
          </a:xfrm>
          <a:prstGeom prst="rect">
            <a:avLst/>
          </a:prstGeom>
        </p:spPr>
        <p:txBody>
          <a:bodyPr lIns="0" tIns="0" bIns="0" anchor="ctr">
            <a:noAutofit/>
          </a:bodyPr>
          <a:lstStyle>
            <a:lvl1pPr marL="0" indent="0" algn="l">
              <a:spcBef>
                <a:spcPts val="0"/>
              </a:spcBef>
              <a:buNone/>
              <a:defRPr sz="3000" b="1" spc="-15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11" name="Slide Number Placeholder 28">
            <a:extLst>
              <a:ext uri="{FF2B5EF4-FFF2-40B4-BE49-F238E27FC236}">
                <a16:creationId xmlns:a16="http://schemas.microsoft.com/office/drawing/2014/main" id="{C31B5BFF-91E9-CFA8-0A41-2D761022FDE5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>
          <a:xfrm>
            <a:off x="558800" y="6264275"/>
            <a:ext cx="279400" cy="365125"/>
          </a:xfrm>
        </p:spPr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Footer Placeholder 29">
            <a:extLst>
              <a:ext uri="{FF2B5EF4-FFF2-40B4-BE49-F238E27FC236}">
                <a16:creationId xmlns:a16="http://schemas.microsoft.com/office/drawing/2014/main" id="{9F5E5A31-F52A-BB8E-23CB-7AA74BBA4486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882210" y="6264275"/>
            <a:ext cx="4554218" cy="365125"/>
          </a:xfrm>
        </p:spPr>
        <p:txBody>
          <a:bodyPr/>
          <a:lstStyle/>
          <a:p>
            <a:r>
              <a:rPr lang="en-US"/>
              <a:t>Data On Wheels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FA3650B-F664-A8EA-3D76-9CB48A743F91}"/>
              </a:ext>
            </a:extLst>
          </p:cNvPr>
          <p:cNvSpPr txBox="1"/>
          <p:nvPr/>
        </p:nvSpPr>
        <p:spPr>
          <a:xfrm>
            <a:off x="8254297" y="6334990"/>
            <a:ext cx="184742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b="0" i="0" dirty="0">
                <a:solidFill>
                  <a:schemeClr val="tx1"/>
                </a:solidFill>
                <a:latin typeface="Space Grotesk Light" pitchFamily="2" charset="77"/>
              </a:rPr>
              <a:t>P3ADAPTIVE.COM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6AC3937B-8387-C36E-4336-B1B4D1F1C3CF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2374515" y="2511687"/>
            <a:ext cx="4991993" cy="428951"/>
          </a:xfrm>
          <a:prstGeom prst="rect">
            <a:avLst/>
          </a:prstGeom>
        </p:spPr>
        <p:txBody>
          <a:bodyPr lIns="0" anchor="t">
            <a:normAutofit/>
          </a:bodyPr>
          <a:lstStyle>
            <a:lvl1pPr marL="0" indent="0">
              <a:buNone/>
              <a:defRPr sz="18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Callout Text Goes Here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7EA35BCB-921E-7BB6-8FE5-8D026D00D4BB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1554891" y="2597529"/>
            <a:ext cx="654171" cy="309631"/>
          </a:xfrm>
          <a:prstGeom prst="rect">
            <a:avLst/>
          </a:prstGeom>
        </p:spPr>
        <p:txBody>
          <a:bodyPr lIns="0" tIns="0" bIns="0" anchor="t">
            <a:noAutofit/>
          </a:bodyPr>
          <a:lstStyle>
            <a:lvl1pPr marL="0" indent="0" algn="l">
              <a:spcBef>
                <a:spcPts val="0"/>
              </a:spcBef>
              <a:buNone/>
              <a:defRPr sz="3000" b="1" spc="-15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191ABE57-3685-636E-69CD-71CA2EB96A77}"/>
              </a:ext>
            </a:extLst>
          </p:cNvPr>
          <p:cNvSpPr>
            <a:spLocks noGrp="1"/>
          </p:cNvSpPr>
          <p:nvPr>
            <p:ph type="body" idx="25" hasCustomPrompt="1"/>
          </p:nvPr>
        </p:nvSpPr>
        <p:spPr>
          <a:xfrm>
            <a:off x="2374515" y="3063199"/>
            <a:ext cx="4991993" cy="428951"/>
          </a:xfrm>
          <a:prstGeom prst="rect">
            <a:avLst/>
          </a:prstGeom>
        </p:spPr>
        <p:txBody>
          <a:bodyPr lIns="0" anchor="t">
            <a:normAutofit/>
          </a:bodyPr>
          <a:lstStyle>
            <a:lvl1pPr marL="0" indent="0">
              <a:buNone/>
              <a:defRPr sz="18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Callout Text Goes Here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DE247DE7-2E4E-A3B7-F301-2AA18D40CA04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1554891" y="3155219"/>
            <a:ext cx="654171" cy="309631"/>
          </a:xfrm>
          <a:prstGeom prst="rect">
            <a:avLst/>
          </a:prstGeom>
        </p:spPr>
        <p:txBody>
          <a:bodyPr lIns="0" tIns="0" bIns="0" anchor="t">
            <a:noAutofit/>
          </a:bodyPr>
          <a:lstStyle>
            <a:lvl1pPr marL="0" indent="0" algn="l">
              <a:spcBef>
                <a:spcPts val="0"/>
              </a:spcBef>
              <a:buNone/>
              <a:defRPr sz="3000" b="1" spc="-15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03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6DB9AE65-FAF1-7118-2F64-7A99C0DA5092}"/>
              </a:ext>
            </a:extLst>
          </p:cNvPr>
          <p:cNvSpPr>
            <a:spLocks noGrp="1"/>
          </p:cNvSpPr>
          <p:nvPr>
            <p:ph type="body" idx="27" hasCustomPrompt="1"/>
          </p:nvPr>
        </p:nvSpPr>
        <p:spPr>
          <a:xfrm>
            <a:off x="2374515" y="3614711"/>
            <a:ext cx="4991993" cy="428951"/>
          </a:xfrm>
          <a:prstGeom prst="rect">
            <a:avLst/>
          </a:prstGeom>
        </p:spPr>
        <p:txBody>
          <a:bodyPr lIns="0" anchor="t">
            <a:normAutofit/>
          </a:bodyPr>
          <a:lstStyle>
            <a:lvl1pPr marL="0" indent="0">
              <a:buNone/>
              <a:defRPr sz="18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Callout Text Goes Here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0D8AF796-A7D2-63C0-3125-C63F3DAA7AF3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1554890" y="3712909"/>
            <a:ext cx="654171" cy="309631"/>
          </a:xfrm>
          <a:prstGeom prst="rect">
            <a:avLst/>
          </a:prstGeom>
        </p:spPr>
        <p:txBody>
          <a:bodyPr lIns="0" tIns="0" bIns="0" anchor="t">
            <a:noAutofit/>
          </a:bodyPr>
          <a:lstStyle>
            <a:lvl1pPr marL="0" indent="0" algn="l">
              <a:spcBef>
                <a:spcPts val="0"/>
              </a:spcBef>
              <a:buNone/>
              <a:defRPr sz="3000" b="1" spc="-15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04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5C96A97B-0ECD-C592-95EE-BE10DD46F058}"/>
              </a:ext>
            </a:extLst>
          </p:cNvPr>
          <p:cNvSpPr>
            <a:spLocks noGrp="1"/>
          </p:cNvSpPr>
          <p:nvPr>
            <p:ph type="body" idx="29" hasCustomPrompt="1"/>
          </p:nvPr>
        </p:nvSpPr>
        <p:spPr>
          <a:xfrm>
            <a:off x="2374515" y="4166223"/>
            <a:ext cx="4991993" cy="428951"/>
          </a:xfrm>
          <a:prstGeom prst="rect">
            <a:avLst/>
          </a:prstGeom>
        </p:spPr>
        <p:txBody>
          <a:bodyPr lIns="0" anchor="t">
            <a:normAutofit/>
          </a:bodyPr>
          <a:lstStyle>
            <a:lvl1pPr marL="0" indent="0">
              <a:buNone/>
              <a:defRPr sz="18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Callout Text Goes Here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604170A4-007E-6618-EF68-18924E4A7122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1554890" y="4258852"/>
            <a:ext cx="654171" cy="319791"/>
          </a:xfrm>
          <a:prstGeom prst="rect">
            <a:avLst/>
          </a:prstGeom>
        </p:spPr>
        <p:txBody>
          <a:bodyPr lIns="0" tIns="0" bIns="0" anchor="t">
            <a:noAutofit/>
          </a:bodyPr>
          <a:lstStyle>
            <a:lvl1pPr marL="0" indent="0" algn="l">
              <a:spcBef>
                <a:spcPts val="0"/>
              </a:spcBef>
              <a:buNone/>
              <a:defRPr sz="3000" b="1" spc="-15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05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467351FB-D92D-4C43-D63C-956448F067FD}"/>
              </a:ext>
            </a:extLst>
          </p:cNvPr>
          <p:cNvSpPr>
            <a:spLocks noGrp="1"/>
          </p:cNvSpPr>
          <p:nvPr>
            <p:ph type="body" idx="31" hasCustomPrompt="1"/>
          </p:nvPr>
        </p:nvSpPr>
        <p:spPr>
          <a:xfrm>
            <a:off x="2374515" y="4697564"/>
            <a:ext cx="4991993" cy="428951"/>
          </a:xfrm>
          <a:prstGeom prst="rect">
            <a:avLst/>
          </a:prstGeom>
        </p:spPr>
        <p:txBody>
          <a:bodyPr lIns="0" anchor="t">
            <a:normAutofit/>
          </a:bodyPr>
          <a:lstStyle>
            <a:lvl1pPr marL="0" indent="0">
              <a:buNone/>
              <a:defRPr sz="18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Callout Text Goes Here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8C6A0E7E-D03C-3A0D-0C4C-75D94CCF507B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1554890" y="4790193"/>
            <a:ext cx="654171" cy="319791"/>
          </a:xfrm>
          <a:prstGeom prst="rect">
            <a:avLst/>
          </a:prstGeom>
        </p:spPr>
        <p:txBody>
          <a:bodyPr lIns="0" tIns="0" bIns="0" anchor="t">
            <a:noAutofit/>
          </a:bodyPr>
          <a:lstStyle>
            <a:lvl1pPr marL="0" indent="0" algn="l">
              <a:spcBef>
                <a:spcPts val="0"/>
              </a:spcBef>
              <a:buNone/>
              <a:defRPr sz="3000" b="1" spc="-15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06</a:t>
            </a:r>
          </a:p>
        </p:txBody>
      </p:sp>
    </p:spTree>
    <p:extLst>
      <p:ext uri="{BB962C8B-B14F-4D97-AF65-F5344CB8AC3E}">
        <p14:creationId xmlns:p14="http://schemas.microsoft.com/office/powerpoint/2010/main" val="3929982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ist +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53AD636-376F-F676-6A8D-3EDE4E869F90}"/>
              </a:ext>
            </a:extLst>
          </p:cNvPr>
          <p:cNvSpPr/>
          <p:nvPr/>
        </p:nvSpPr>
        <p:spPr>
          <a:xfrm>
            <a:off x="8839200" y="0"/>
            <a:ext cx="33528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2154E4-6EDB-9CEB-7F28-50E7E38B47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28600"/>
            <a:ext cx="5257800" cy="1828799"/>
          </a:xfrm>
        </p:spPr>
        <p:txBody>
          <a:bodyPr lIns="0"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045062FF-2E9A-87D2-17A5-9C6FDFBB5D2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26238" y="1480930"/>
            <a:ext cx="5101327" cy="4065105"/>
          </a:xfr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420EB32-A56E-67B5-93A1-392B67B4F8B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62849" y="2550693"/>
            <a:ext cx="5233151" cy="3152275"/>
          </a:xfrm>
          <a:prstGeom prst="rect">
            <a:avLst/>
          </a:prstGeom>
        </p:spPr>
        <p:txBody>
          <a:bodyPr lIns="0"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100">
                <a:solidFill>
                  <a:schemeClr val="tx1"/>
                </a:solidFill>
              </a:defRPr>
            </a:lvl2pPr>
            <a:lvl3pPr marL="914400" indent="0">
              <a:buNone/>
              <a:defRPr sz="1100">
                <a:solidFill>
                  <a:schemeClr val="tx1"/>
                </a:solidFill>
              </a:defRPr>
            </a:lvl3pPr>
            <a:lvl4pPr marL="1371600" indent="0">
              <a:buNone/>
              <a:defRPr sz="1100">
                <a:solidFill>
                  <a:schemeClr val="tx1"/>
                </a:solidFill>
              </a:defRPr>
            </a:lvl4pPr>
            <a:lvl5pPr marL="182880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consectr</a:t>
            </a:r>
            <a:r>
              <a:rPr lang="en-US" dirty="0"/>
              <a:t> ad </a:t>
            </a:r>
            <a:r>
              <a:rPr lang="en-US" dirty="0" err="1"/>
              <a:t>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do.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consectr</a:t>
            </a:r>
            <a:r>
              <a:rPr lang="en-US" dirty="0"/>
              <a:t> ad </a:t>
            </a:r>
            <a:r>
              <a:rPr lang="en-US" dirty="0" err="1"/>
              <a:t>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do.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consectr</a:t>
            </a:r>
            <a:r>
              <a:rPr lang="en-US" dirty="0"/>
              <a:t> ad </a:t>
            </a:r>
            <a:r>
              <a:rPr lang="en-US" dirty="0" err="1"/>
              <a:t>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do.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consectr</a:t>
            </a:r>
            <a:r>
              <a:rPr lang="en-US" dirty="0"/>
              <a:t> ad </a:t>
            </a:r>
            <a:r>
              <a:rPr lang="en-US" dirty="0" err="1"/>
              <a:t>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do.</a:t>
            </a:r>
          </a:p>
          <a:p>
            <a:pPr lvl="0"/>
            <a:endParaRPr lang="en-US" dirty="0"/>
          </a:p>
        </p:txBody>
      </p:sp>
      <p:sp>
        <p:nvSpPr>
          <p:cNvPr id="4" name="Slide Number Placeholder 28">
            <a:extLst>
              <a:ext uri="{FF2B5EF4-FFF2-40B4-BE49-F238E27FC236}">
                <a16:creationId xmlns:a16="http://schemas.microsoft.com/office/drawing/2014/main" id="{65BD9209-71AA-E282-C46F-2F9E068C9E8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558800" y="6264275"/>
            <a:ext cx="279400" cy="365125"/>
          </a:xfrm>
        </p:spPr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ooter Placeholder 29">
            <a:extLst>
              <a:ext uri="{FF2B5EF4-FFF2-40B4-BE49-F238E27FC236}">
                <a16:creationId xmlns:a16="http://schemas.microsoft.com/office/drawing/2014/main" id="{376BCAA8-8730-C56E-D398-058D215EBFF0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882210" y="6264275"/>
            <a:ext cx="4554218" cy="365125"/>
          </a:xfrm>
        </p:spPr>
        <p:txBody>
          <a:bodyPr/>
          <a:lstStyle/>
          <a:p>
            <a:r>
              <a:rPr lang="en-US"/>
              <a:t>Data On Wheels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59934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FE8FE2-1D11-C9BB-4769-50F159D33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F10C1D-8C1D-E41D-896E-AFEDECCA6F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B4D424-5FE7-A9C9-0449-0A770C348A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10/14/2025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0B0E69-3B14-7DDA-99FF-908BA5F68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CAA6B6-7DB8-CBA4-FA58-5B136CED3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80183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plit Scree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53AD636-376F-F676-6A8D-3EDE4E869F90}"/>
              </a:ext>
            </a:extLst>
          </p:cNvPr>
          <p:cNvSpPr/>
          <p:nvPr/>
        </p:nvSpPr>
        <p:spPr>
          <a:xfrm>
            <a:off x="6140010" y="0"/>
            <a:ext cx="605199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420EB32-A56E-67B5-93A1-392B67B4F8B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62850" y="2924375"/>
            <a:ext cx="4573578" cy="2416071"/>
          </a:xfrm>
          <a:prstGeom prst="rect">
            <a:avLst/>
          </a:prstGeom>
        </p:spPr>
        <p:txBody>
          <a:bodyPr lIns="0"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100">
                <a:solidFill>
                  <a:schemeClr val="tx1"/>
                </a:solidFill>
              </a:defRPr>
            </a:lvl2pPr>
            <a:lvl3pPr marL="914400" indent="0">
              <a:buNone/>
              <a:defRPr sz="1100">
                <a:solidFill>
                  <a:schemeClr val="tx1"/>
                </a:solidFill>
              </a:defRPr>
            </a:lvl3pPr>
            <a:lvl4pPr marL="1371600" indent="0">
              <a:buNone/>
              <a:defRPr sz="1100">
                <a:solidFill>
                  <a:schemeClr val="tx1"/>
                </a:solidFill>
              </a:defRPr>
            </a:lvl4pPr>
            <a:lvl5pPr marL="182880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consectr</a:t>
            </a:r>
            <a:r>
              <a:rPr lang="en-US" dirty="0"/>
              <a:t> ad </a:t>
            </a:r>
            <a:r>
              <a:rPr lang="en-US" dirty="0" err="1"/>
              <a:t>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do.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consectr</a:t>
            </a:r>
            <a:r>
              <a:rPr lang="en-US" dirty="0"/>
              <a:t> ad </a:t>
            </a:r>
            <a:r>
              <a:rPr lang="en-US" dirty="0" err="1"/>
              <a:t>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do.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consectr</a:t>
            </a:r>
            <a:r>
              <a:rPr lang="en-US" dirty="0"/>
              <a:t> ad </a:t>
            </a:r>
            <a:r>
              <a:rPr lang="en-US" dirty="0" err="1"/>
              <a:t>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do.</a:t>
            </a:r>
          </a:p>
        </p:txBody>
      </p:sp>
      <p:sp>
        <p:nvSpPr>
          <p:cNvPr id="4" name="Slide Number Placeholder 28">
            <a:extLst>
              <a:ext uri="{FF2B5EF4-FFF2-40B4-BE49-F238E27FC236}">
                <a16:creationId xmlns:a16="http://schemas.microsoft.com/office/drawing/2014/main" id="{65BD9209-71AA-E282-C46F-2F9E068C9E8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558800" y="6264275"/>
            <a:ext cx="279400" cy="365125"/>
          </a:xfrm>
        </p:spPr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ooter Placeholder 29">
            <a:extLst>
              <a:ext uri="{FF2B5EF4-FFF2-40B4-BE49-F238E27FC236}">
                <a16:creationId xmlns:a16="http://schemas.microsoft.com/office/drawing/2014/main" id="{376BCAA8-8730-C56E-D398-058D215EBFF0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882210" y="6264275"/>
            <a:ext cx="4554218" cy="365125"/>
          </a:xfrm>
        </p:spPr>
        <p:txBody>
          <a:bodyPr/>
          <a:lstStyle/>
          <a:p>
            <a:r>
              <a:rPr lang="en-US"/>
              <a:t>Data On Wheels</a:t>
            </a:r>
            <a:endParaRPr lang="en-US"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1CF5F177-6AAB-74D9-C357-13D38F92C2DC}"/>
              </a:ext>
            </a:extLst>
          </p:cNvPr>
          <p:cNvSpPr>
            <a:spLocks noGrp="1"/>
          </p:cNvSpPr>
          <p:nvPr>
            <p:ph sz="half" idx="21" hasCustomPrompt="1"/>
          </p:nvPr>
        </p:nvSpPr>
        <p:spPr>
          <a:xfrm>
            <a:off x="6843520" y="2924375"/>
            <a:ext cx="4573578" cy="2416071"/>
          </a:xfrm>
          <a:prstGeom prst="rect">
            <a:avLst/>
          </a:prstGeom>
        </p:spPr>
        <p:txBody>
          <a:bodyPr lIns="0"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100">
                <a:solidFill>
                  <a:schemeClr val="tx1"/>
                </a:solidFill>
              </a:defRPr>
            </a:lvl2pPr>
            <a:lvl3pPr marL="914400" indent="0">
              <a:buNone/>
              <a:defRPr sz="1100">
                <a:solidFill>
                  <a:schemeClr val="tx1"/>
                </a:solidFill>
              </a:defRPr>
            </a:lvl3pPr>
            <a:lvl4pPr marL="1371600" indent="0">
              <a:buNone/>
              <a:defRPr sz="1100">
                <a:solidFill>
                  <a:schemeClr val="tx1"/>
                </a:solidFill>
              </a:defRPr>
            </a:lvl4pPr>
            <a:lvl5pPr marL="182880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consectr</a:t>
            </a:r>
            <a:r>
              <a:rPr lang="en-US" dirty="0"/>
              <a:t> ad </a:t>
            </a:r>
            <a:r>
              <a:rPr lang="en-US" dirty="0" err="1"/>
              <a:t>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do.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consectr</a:t>
            </a:r>
            <a:r>
              <a:rPr lang="en-US" dirty="0"/>
              <a:t> ad </a:t>
            </a:r>
            <a:r>
              <a:rPr lang="en-US" dirty="0" err="1"/>
              <a:t>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do.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consectr</a:t>
            </a:r>
            <a:r>
              <a:rPr lang="en-US" dirty="0"/>
              <a:t> ad </a:t>
            </a:r>
            <a:r>
              <a:rPr lang="en-US" dirty="0" err="1"/>
              <a:t>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do.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A2D6E5D8-C34F-5146-A88D-DA045D191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228600"/>
            <a:ext cx="5212203" cy="1371600"/>
          </a:xfrm>
        </p:spPr>
        <p:txBody>
          <a:bodyPr lIns="0"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DD327D0-CA7F-E525-7915-08EB934CB1C6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82650" y="2286001"/>
            <a:ext cx="4554538" cy="439589"/>
          </a:xfrm>
        </p:spPr>
        <p:txBody>
          <a:bodyPr/>
          <a:lstStyle>
            <a:lvl1pPr marL="0" indent="0">
              <a:buNone/>
              <a:defRPr b="1"/>
            </a:lvl1pPr>
            <a:lvl2pPr marL="457200" indent="0">
              <a:buNone/>
              <a:defRPr b="1"/>
            </a:lvl2pPr>
            <a:lvl3pPr marL="914400" indent="0">
              <a:buNone/>
              <a:defRPr b="1"/>
            </a:lvl3pPr>
            <a:lvl4pPr marL="1371600" indent="0">
              <a:buNone/>
              <a:defRPr b="1"/>
            </a:lvl4pPr>
            <a:lvl5pPr marL="1828800" indent="0">
              <a:buNone/>
              <a:defRPr b="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91D3655D-0E01-751A-C4AD-D72B543EF80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838607" y="2286001"/>
            <a:ext cx="4554538" cy="439589"/>
          </a:xfr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  <a:lvl2pPr marL="457200" indent="0">
              <a:buNone/>
              <a:defRPr b="1">
                <a:solidFill>
                  <a:schemeClr val="bg1"/>
                </a:solidFill>
              </a:defRPr>
            </a:lvl2pPr>
            <a:lvl3pPr marL="914400" indent="0">
              <a:buNone/>
              <a:defRPr b="1">
                <a:solidFill>
                  <a:schemeClr val="bg1"/>
                </a:solidFill>
              </a:defRPr>
            </a:lvl3pPr>
            <a:lvl4pPr marL="1371600" indent="0">
              <a:buNone/>
              <a:defRPr b="1">
                <a:solidFill>
                  <a:schemeClr val="bg1"/>
                </a:solidFill>
              </a:defRPr>
            </a:lvl4pPr>
            <a:lvl5pPr marL="1828800" indent="0">
              <a:buNone/>
              <a:defRPr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51949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mple List - Whi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154E4-6EDB-9CEB-7F28-50E7E38B47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8601"/>
            <a:ext cx="10517188" cy="1371600"/>
          </a:xfrm>
        </p:spPr>
        <p:txBody>
          <a:bodyPr lIns="0"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84F4E837-B477-25CB-E59D-D51511D028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57400"/>
            <a:ext cx="10547242" cy="4114800"/>
          </a:xfrm>
          <a:prstGeom prst="rect">
            <a:avLst/>
          </a:prstGeom>
        </p:spPr>
        <p:txBody>
          <a:bodyPr vert="horz" lIns="0" tIns="45720" rIns="91440" bIns="45720" rtlCol="0"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9BBD459-1C0D-AEC2-6EAB-6FE0EB31CE9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236201" y="6365323"/>
            <a:ext cx="1117599" cy="184284"/>
          </a:xfrm>
          <a:prstGeom prst="rect">
            <a:avLst/>
          </a:prstGeom>
        </p:spPr>
      </p:pic>
      <p:sp>
        <p:nvSpPr>
          <p:cNvPr id="3" name="Slide Number Placeholder 28">
            <a:extLst>
              <a:ext uri="{FF2B5EF4-FFF2-40B4-BE49-F238E27FC236}">
                <a16:creationId xmlns:a16="http://schemas.microsoft.com/office/drawing/2014/main" id="{81120EEF-FE29-542E-B62F-FBA1DF0DA081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558800" y="6264275"/>
            <a:ext cx="279400" cy="365125"/>
          </a:xfrm>
        </p:spPr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29">
            <a:extLst>
              <a:ext uri="{FF2B5EF4-FFF2-40B4-BE49-F238E27FC236}">
                <a16:creationId xmlns:a16="http://schemas.microsoft.com/office/drawing/2014/main" id="{74EE49F3-7BD7-7BFF-32D1-B625565C5B42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882210" y="6264275"/>
            <a:ext cx="4554218" cy="365125"/>
          </a:xfrm>
        </p:spPr>
        <p:txBody>
          <a:bodyPr/>
          <a:lstStyle/>
          <a:p>
            <a:r>
              <a:rPr lang="en-US"/>
              <a:t>Data On Wheels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2CFEE7E-FB78-B03C-5313-1A7D5CBF0C5B}"/>
              </a:ext>
            </a:extLst>
          </p:cNvPr>
          <p:cNvSpPr txBox="1"/>
          <p:nvPr/>
        </p:nvSpPr>
        <p:spPr>
          <a:xfrm>
            <a:off x="8254297" y="6334990"/>
            <a:ext cx="184742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b="0" i="0" dirty="0">
                <a:solidFill>
                  <a:schemeClr val="tx1"/>
                </a:solidFill>
                <a:latin typeface="Space Grotesk Light" pitchFamily="2" charset="77"/>
              </a:rPr>
              <a:t>P3ADAPTIVE.COM</a:t>
            </a:r>
          </a:p>
        </p:txBody>
      </p:sp>
      <p:pic>
        <p:nvPicPr>
          <p:cNvPr id="6" name="Picture 5" descr="A purple circle with black background&#10;&#10;Description automatically generated">
            <a:extLst>
              <a:ext uri="{FF2B5EF4-FFF2-40B4-BE49-F238E27FC236}">
                <a16:creationId xmlns:a16="http://schemas.microsoft.com/office/drawing/2014/main" id="{252F1E04-5DF4-B8A4-988B-4D5B8DAAE5C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8053" r="50000" b="-4546"/>
          <a:stretch/>
        </p:blipFill>
        <p:spPr>
          <a:xfrm>
            <a:off x="10431745" y="0"/>
            <a:ext cx="1760256" cy="1988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17398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61634-63E5-256F-6266-31D044AE9B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17927" y="1425646"/>
            <a:ext cx="8156144" cy="2819918"/>
          </a:xfrm>
        </p:spPr>
        <p:txBody>
          <a:bodyPr lIns="0" anchor="t">
            <a:noAutofit/>
          </a:bodyPr>
          <a:lstStyle>
            <a:lvl1pPr algn="ctr">
              <a:lnSpc>
                <a:spcPts val="4200"/>
              </a:lnSpc>
              <a:defRPr sz="2800" b="0" i="0">
                <a:latin typeface="Space Grotesk Light" pitchFamily="2" charset="77"/>
              </a:defRPr>
            </a:lvl1pPr>
          </a:lstStyle>
          <a:p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consectetuer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diam </a:t>
            </a:r>
            <a:r>
              <a:rPr lang="en-US" err="1"/>
              <a:t>nonummy</a:t>
            </a:r>
            <a:r>
              <a:rPr lang="en-US"/>
              <a:t>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euis</a:t>
            </a:r>
            <a:r>
              <a:rPr lang="en-US"/>
              <a:t> mod </a:t>
            </a:r>
            <a:r>
              <a:rPr lang="en-US" err="1"/>
              <a:t>tincidunt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laoreet</a:t>
            </a:r>
            <a:r>
              <a:rPr lang="en-US"/>
              <a:t> dolore magna </a:t>
            </a:r>
            <a:r>
              <a:rPr lang="en-US" err="1"/>
              <a:t>aliquam</a:t>
            </a:r>
            <a:r>
              <a:rPr lang="en-US"/>
              <a:t> </a:t>
            </a:r>
            <a:r>
              <a:rPr lang="en-US" err="1"/>
              <a:t>erat</a:t>
            </a:r>
            <a:r>
              <a:rPr lang="en-US"/>
              <a:t> </a:t>
            </a:r>
            <a:r>
              <a:rPr lang="en-US" err="1"/>
              <a:t>volutpat</a:t>
            </a:r>
            <a:r>
              <a:rPr lang="en-US"/>
              <a:t>. Ut </a:t>
            </a:r>
            <a:r>
              <a:rPr lang="en-US" err="1"/>
              <a:t>wisi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</a:t>
            </a:r>
            <a:br>
              <a:rPr lang="en-US"/>
            </a:br>
            <a:r>
              <a:rPr lang="en-US"/>
              <a:t>lorem ipsum dolor sit.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9AFB58B-9F77-814B-EDBA-7B461F3B14E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236201" y="6365323"/>
            <a:ext cx="1117599" cy="184284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A24B00F1-4190-E031-9689-223964E5C21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38114" y="4628929"/>
            <a:ext cx="4515771" cy="417271"/>
          </a:xfrm>
        </p:spPr>
        <p:txBody>
          <a:bodyPr anchor="b">
            <a:normAutofit/>
          </a:bodyPr>
          <a:lstStyle>
            <a:lvl1pPr marL="0" indent="0" algn="ctr">
              <a:buNone/>
              <a:defRPr sz="1800" b="1" i="0">
                <a:latin typeface="Inter UI" panose="020B0502030000000004" pitchFamily="34" charset="0"/>
                <a:ea typeface="Inter UI" panose="020B0502030000000004" pitchFamily="34" charset="0"/>
              </a:defRPr>
            </a:lvl1pPr>
            <a:lvl2pPr marL="457200" indent="0" algn="ctr">
              <a:buNone/>
              <a:defRPr b="0" i="0">
                <a:latin typeface="Space Grotesk Medium" pitchFamily="2" charset="77"/>
              </a:defRPr>
            </a:lvl2pPr>
            <a:lvl3pPr marL="914400" indent="0" algn="ctr">
              <a:buNone/>
              <a:defRPr b="0" i="0">
                <a:latin typeface="Space Grotesk Medium" pitchFamily="2" charset="77"/>
              </a:defRPr>
            </a:lvl3pPr>
            <a:lvl4pPr marL="1371600" indent="0" algn="ctr">
              <a:buNone/>
              <a:defRPr b="0" i="0">
                <a:latin typeface="Space Grotesk Medium" pitchFamily="2" charset="77"/>
              </a:defRPr>
            </a:lvl4pPr>
            <a:lvl5pPr marL="1828800" indent="0" algn="ctr">
              <a:buNone/>
              <a:defRPr b="0" i="0">
                <a:latin typeface="Space Grotesk Medium" pitchFamily="2" charset="77"/>
              </a:defRPr>
            </a:lvl5pPr>
          </a:lstStyle>
          <a:p>
            <a:pPr lvl="0"/>
            <a:r>
              <a:rPr lang="en-US"/>
              <a:t>Mike </a:t>
            </a:r>
            <a:r>
              <a:rPr lang="en-US" err="1"/>
              <a:t>Miskell</a:t>
            </a:r>
            <a:endParaRPr lang="en-US"/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5F76892D-E924-8B0C-E8C4-DD08E72086C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64326" y="5046284"/>
            <a:ext cx="9063347" cy="417271"/>
          </a:xfrm>
        </p:spPr>
        <p:txBody>
          <a:bodyPr>
            <a:normAutofit/>
          </a:bodyPr>
          <a:lstStyle>
            <a:lvl1pPr marL="0" indent="0" algn="ctr">
              <a:buNone/>
              <a:defRPr sz="1600" b="0" i="0">
                <a:latin typeface="Inter UI" panose="020B0502030000000004" pitchFamily="34" charset="0"/>
                <a:ea typeface="Inter UI" panose="020B0502030000000004" pitchFamily="34" charset="0"/>
              </a:defRPr>
            </a:lvl1pPr>
            <a:lvl2pPr marL="457200" indent="0" algn="ctr">
              <a:buNone/>
              <a:defRPr b="0" i="0">
                <a:latin typeface="Space Grotesk Medium" pitchFamily="2" charset="77"/>
              </a:defRPr>
            </a:lvl2pPr>
            <a:lvl3pPr marL="914400" indent="0" algn="ctr">
              <a:buNone/>
              <a:defRPr b="0" i="0">
                <a:latin typeface="Space Grotesk Medium" pitchFamily="2" charset="77"/>
              </a:defRPr>
            </a:lvl3pPr>
            <a:lvl4pPr marL="1371600" indent="0" algn="ctr">
              <a:buNone/>
              <a:defRPr b="0" i="0">
                <a:latin typeface="Space Grotesk Medium" pitchFamily="2" charset="77"/>
              </a:defRPr>
            </a:lvl4pPr>
            <a:lvl5pPr marL="1828800" indent="0" algn="ctr">
              <a:buNone/>
              <a:defRPr b="0" i="0">
                <a:latin typeface="Space Grotesk Medium" pitchFamily="2" charset="77"/>
              </a:defRPr>
            </a:lvl5pPr>
          </a:lstStyle>
          <a:p>
            <a:pPr lvl="0"/>
            <a:r>
              <a:rPr lang="en-US"/>
              <a:t>Director of Process Improvement, Kaman Technologies</a:t>
            </a: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4D815CA7-35D6-8AB4-5240-F3C304B965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48350" y="751357"/>
            <a:ext cx="495300" cy="406400"/>
          </a:xfrm>
          <a:prstGeom prst="rect">
            <a:avLst/>
          </a:prstGeom>
        </p:spPr>
      </p:pic>
      <p:sp>
        <p:nvSpPr>
          <p:cNvPr id="3" name="Slide Number Placeholder 28">
            <a:extLst>
              <a:ext uri="{FF2B5EF4-FFF2-40B4-BE49-F238E27FC236}">
                <a16:creationId xmlns:a16="http://schemas.microsoft.com/office/drawing/2014/main" id="{B82E34AD-0CE2-C9B2-31C3-19DA8FCCF267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558800" y="6264275"/>
            <a:ext cx="279400" cy="365125"/>
          </a:xfrm>
        </p:spPr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29">
            <a:extLst>
              <a:ext uri="{FF2B5EF4-FFF2-40B4-BE49-F238E27FC236}">
                <a16:creationId xmlns:a16="http://schemas.microsoft.com/office/drawing/2014/main" id="{E9175CC3-84C8-DEDC-C100-B8F789588EBA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882210" y="6264275"/>
            <a:ext cx="4554218" cy="365125"/>
          </a:xfrm>
        </p:spPr>
        <p:txBody>
          <a:bodyPr/>
          <a:lstStyle/>
          <a:p>
            <a:r>
              <a:rPr lang="en-US"/>
              <a:t>Data On Wheels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D42C2B-666C-EFE8-9BD8-2D1F4DB80AFA}"/>
              </a:ext>
            </a:extLst>
          </p:cNvPr>
          <p:cNvSpPr txBox="1"/>
          <p:nvPr/>
        </p:nvSpPr>
        <p:spPr>
          <a:xfrm>
            <a:off x="8254297" y="6334990"/>
            <a:ext cx="184742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b="0" i="0">
                <a:solidFill>
                  <a:schemeClr val="tx1"/>
                </a:solidFill>
                <a:latin typeface="Space Grotesk Light" pitchFamily="2" charset="77"/>
              </a:rPr>
              <a:t>P3ADAPTIVE.COM</a:t>
            </a:r>
          </a:p>
        </p:txBody>
      </p:sp>
    </p:spTree>
    <p:extLst>
      <p:ext uri="{BB962C8B-B14F-4D97-AF65-F5344CB8AC3E}">
        <p14:creationId xmlns:p14="http://schemas.microsoft.com/office/powerpoint/2010/main" val="1864357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- Blue">
    <p:bg>
      <p:bgPr>
        <a:gradFill>
          <a:gsLst>
            <a:gs pos="100000">
              <a:schemeClr val="accent2"/>
            </a:gs>
            <a:gs pos="0">
              <a:schemeClr val="accent3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28813F25-85A1-B5C2-7D2C-A001E9B903A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88900" y="1384090"/>
            <a:ext cx="10464800" cy="3559175"/>
          </a:xfrm>
        </p:spPr>
        <p:txBody>
          <a:bodyPr lIns="0" anchor="b">
            <a:noAutofit/>
          </a:bodyPr>
          <a:lstStyle>
            <a:lvl1pPr marL="0" indent="0">
              <a:lnSpc>
                <a:spcPct val="80000"/>
              </a:lnSpc>
              <a:tabLst/>
              <a:defRPr sz="20000">
                <a:solidFill>
                  <a:schemeClr val="bg1">
                    <a:alpha val="35000"/>
                  </a:schemeClr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A16D76-2D50-E120-487A-422FCBFDC9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3959225"/>
            <a:ext cx="9537700" cy="1500187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lnSpc>
                <a:spcPts val="4600"/>
              </a:lnSpc>
              <a:buNone/>
              <a:defRPr sz="4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A18E61C-DA98-2545-49D2-98F1279C29E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9498739" y="546088"/>
            <a:ext cx="1855061" cy="305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17243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- Orange">
    <p:bg>
      <p:bgPr>
        <a:gradFill>
          <a:gsLst>
            <a:gs pos="0">
              <a:schemeClr val="accent5"/>
            </a:gs>
            <a:gs pos="100000">
              <a:schemeClr val="accent4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6CD45233-B771-E7B0-4029-2404C7CB9B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88900" y="1429060"/>
            <a:ext cx="10464800" cy="3559175"/>
          </a:xfrm>
        </p:spPr>
        <p:txBody>
          <a:bodyPr lIns="0" anchor="b">
            <a:noAutofit/>
          </a:bodyPr>
          <a:lstStyle>
            <a:lvl1pPr marL="0" indent="0">
              <a:lnSpc>
                <a:spcPct val="80000"/>
              </a:lnSpc>
              <a:tabLst/>
              <a:defRPr sz="20000">
                <a:solidFill>
                  <a:schemeClr val="bg1">
                    <a:alpha val="35000"/>
                  </a:schemeClr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A16D76-2D50-E120-487A-422FCBFDC9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3959225"/>
            <a:ext cx="9537700" cy="1500187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lnSpc>
                <a:spcPts val="4600"/>
              </a:lnSpc>
              <a:buNone/>
              <a:defRPr sz="4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B74FD8-7056-8316-E120-B6C9474B5D3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9498739" y="546088"/>
            <a:ext cx="1855061" cy="305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92921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- Light">
    <p:bg>
      <p:bgPr>
        <a:gradFill>
          <a:gsLst>
            <a:gs pos="100000">
              <a:schemeClr val="bg2">
                <a:lumMod val="75000"/>
              </a:schemeClr>
            </a:gs>
            <a:gs pos="0">
              <a:schemeClr val="bg2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37AC1CE-E20D-80BD-9F01-7FE84DC9B9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88900" y="1219200"/>
            <a:ext cx="10464800" cy="3559175"/>
          </a:xfrm>
        </p:spPr>
        <p:txBody>
          <a:bodyPr lIns="0" anchor="b">
            <a:noAutofit/>
          </a:bodyPr>
          <a:lstStyle>
            <a:lvl1pPr marL="0" indent="0">
              <a:lnSpc>
                <a:spcPct val="80000"/>
              </a:lnSpc>
              <a:tabLst/>
              <a:defRPr sz="20000">
                <a:solidFill>
                  <a:schemeClr val="bg1">
                    <a:alpha val="69096"/>
                  </a:schemeClr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C2B79F84-DB3D-50DC-B44D-D76CC32138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3959225"/>
            <a:ext cx="9537700" cy="1500187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lnSpc>
                <a:spcPts val="4600"/>
              </a:lnSpc>
              <a:buNone/>
              <a:defRPr sz="4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9EEC0A-AB31-66A3-D3F4-20732E59125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9498739" y="546088"/>
            <a:ext cx="1855061" cy="305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43732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teps - Dar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154E4-6EDB-9CEB-7F28-50E7E38B47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228601"/>
            <a:ext cx="10515600" cy="1371600"/>
          </a:xfrm>
        </p:spPr>
        <p:txBody>
          <a:bodyPr lIns="0"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67E3876F-C624-2E08-9CC5-F736C0191B74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4722263" y="2858217"/>
            <a:ext cx="2747474" cy="317654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buNone/>
              <a:defRPr sz="60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301404FB-5DA1-8F62-9D35-22037631E03E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4722263" y="3466599"/>
            <a:ext cx="2747474" cy="683276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100">
                <a:solidFill>
                  <a:schemeClr val="tx1"/>
                </a:solidFill>
              </a:defRPr>
            </a:lvl2pPr>
            <a:lvl3pPr marL="914400" indent="0">
              <a:buNone/>
              <a:defRPr sz="1100">
                <a:solidFill>
                  <a:schemeClr val="tx1"/>
                </a:solidFill>
              </a:defRPr>
            </a:lvl3pPr>
            <a:lvl4pPr marL="1371600" indent="0">
              <a:buNone/>
              <a:defRPr sz="1100">
                <a:solidFill>
                  <a:schemeClr val="tx1"/>
                </a:solidFill>
              </a:defRPr>
            </a:lvl4pPr>
            <a:lvl5pPr marL="182880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Lorem ipsum dolor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consectur</a:t>
            </a:r>
            <a:endParaRPr lang="en-US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BDE6AB5-6AE0-82CE-AD34-3A98094FEAE4}"/>
              </a:ext>
            </a:extLst>
          </p:cNvPr>
          <p:cNvCxnSpPr>
            <a:cxnSpLocks/>
          </p:cNvCxnSpPr>
          <p:nvPr/>
        </p:nvCxnSpPr>
        <p:spPr>
          <a:xfrm>
            <a:off x="4542423" y="3632200"/>
            <a:ext cx="0" cy="1625600"/>
          </a:xfrm>
          <a:prstGeom prst="line">
            <a:avLst/>
          </a:prstGeom>
          <a:ln w="1905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15">
            <a:extLst>
              <a:ext uri="{FF2B5EF4-FFF2-40B4-BE49-F238E27FC236}">
                <a16:creationId xmlns:a16="http://schemas.microsoft.com/office/drawing/2014/main" id="{326A8D08-9F14-4A4C-32DF-6C9BBCDBDAB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704347" y="4319199"/>
            <a:ext cx="447611" cy="44761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7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2AE66CA-D4EE-2E12-B2FB-B74908BFE6EC}"/>
              </a:ext>
            </a:extLst>
          </p:cNvPr>
          <p:cNvCxnSpPr>
            <a:cxnSpLocks/>
          </p:cNvCxnSpPr>
          <p:nvPr/>
        </p:nvCxnSpPr>
        <p:spPr>
          <a:xfrm>
            <a:off x="4542423" y="2605088"/>
            <a:ext cx="0" cy="2008701"/>
          </a:xfrm>
          <a:prstGeom prst="line">
            <a:avLst/>
          </a:prstGeom>
          <a:ln w="38100">
            <a:gradFill flip="none" rotWithShape="1"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3600000" scaled="0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83DD1B15-1F89-D692-96DF-15C1A83CCE42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1051963" y="2858217"/>
            <a:ext cx="2747474" cy="317654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buNone/>
              <a:defRPr sz="60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30" name="Content Placeholder 3">
            <a:extLst>
              <a:ext uri="{FF2B5EF4-FFF2-40B4-BE49-F238E27FC236}">
                <a16:creationId xmlns:a16="http://schemas.microsoft.com/office/drawing/2014/main" id="{A7B7FB43-7EC8-AC76-0A14-9E1277430781}"/>
              </a:ext>
            </a:extLst>
          </p:cNvPr>
          <p:cNvSpPr>
            <a:spLocks noGrp="1"/>
          </p:cNvSpPr>
          <p:nvPr>
            <p:ph sz="half" idx="20" hasCustomPrompt="1"/>
          </p:nvPr>
        </p:nvSpPr>
        <p:spPr>
          <a:xfrm>
            <a:off x="1051963" y="3466599"/>
            <a:ext cx="2747474" cy="683276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100">
                <a:solidFill>
                  <a:schemeClr val="tx1"/>
                </a:solidFill>
              </a:defRPr>
            </a:lvl2pPr>
            <a:lvl3pPr marL="914400" indent="0">
              <a:buNone/>
              <a:defRPr sz="1100">
                <a:solidFill>
                  <a:schemeClr val="tx1"/>
                </a:solidFill>
              </a:defRPr>
            </a:lvl3pPr>
            <a:lvl4pPr marL="1371600" indent="0">
              <a:buNone/>
              <a:defRPr sz="1100">
                <a:solidFill>
                  <a:schemeClr val="tx1"/>
                </a:solidFill>
              </a:defRPr>
            </a:lvl4pPr>
            <a:lvl5pPr marL="182880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Lorem ipsum dolor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consectur</a:t>
            </a:r>
            <a:endParaRPr lang="en-US" dirty="0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A76B0C2-3052-DD16-45A9-7663A2CD150A}"/>
              </a:ext>
            </a:extLst>
          </p:cNvPr>
          <p:cNvCxnSpPr>
            <a:cxnSpLocks/>
          </p:cNvCxnSpPr>
          <p:nvPr/>
        </p:nvCxnSpPr>
        <p:spPr>
          <a:xfrm>
            <a:off x="872123" y="3632200"/>
            <a:ext cx="0" cy="1625600"/>
          </a:xfrm>
          <a:prstGeom prst="line">
            <a:avLst/>
          </a:prstGeom>
          <a:ln w="1905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Picture Placeholder 15">
            <a:extLst>
              <a:ext uri="{FF2B5EF4-FFF2-40B4-BE49-F238E27FC236}">
                <a16:creationId xmlns:a16="http://schemas.microsoft.com/office/drawing/2014/main" id="{B48EFF02-6B39-3CE9-E7D1-AE9BDEC0A032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034047" y="4319195"/>
            <a:ext cx="447615" cy="447614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7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949309B4-304A-FC0D-8549-80591AD1CE64}"/>
              </a:ext>
            </a:extLst>
          </p:cNvPr>
          <p:cNvCxnSpPr>
            <a:cxnSpLocks/>
          </p:cNvCxnSpPr>
          <p:nvPr/>
        </p:nvCxnSpPr>
        <p:spPr>
          <a:xfrm>
            <a:off x="872123" y="2605088"/>
            <a:ext cx="0" cy="2008701"/>
          </a:xfrm>
          <a:prstGeom prst="line">
            <a:avLst/>
          </a:prstGeom>
          <a:ln w="38100">
            <a:gradFill flip="none" rotWithShape="1">
              <a:gsLst>
                <a:gs pos="0">
                  <a:schemeClr val="accent5"/>
                </a:gs>
                <a:gs pos="99000">
                  <a:schemeClr val="accent4"/>
                </a:gs>
              </a:gsLst>
              <a:lin ang="3600000" scaled="0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 Placeholder 2">
            <a:extLst>
              <a:ext uri="{FF2B5EF4-FFF2-40B4-BE49-F238E27FC236}">
                <a16:creationId xmlns:a16="http://schemas.microsoft.com/office/drawing/2014/main" id="{763B3056-5701-ED0F-13B7-F2662F97FC32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8608463" y="2858217"/>
            <a:ext cx="2747474" cy="317654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buNone/>
              <a:defRPr sz="60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03</a:t>
            </a:r>
          </a:p>
        </p:txBody>
      </p:sp>
      <p:sp>
        <p:nvSpPr>
          <p:cNvPr id="35" name="Content Placeholder 3">
            <a:extLst>
              <a:ext uri="{FF2B5EF4-FFF2-40B4-BE49-F238E27FC236}">
                <a16:creationId xmlns:a16="http://schemas.microsoft.com/office/drawing/2014/main" id="{EF08A56E-B343-F409-94C2-D32AAB44CAB4}"/>
              </a:ext>
            </a:extLst>
          </p:cNvPr>
          <p:cNvSpPr>
            <a:spLocks noGrp="1"/>
          </p:cNvSpPr>
          <p:nvPr>
            <p:ph sz="half" idx="23" hasCustomPrompt="1"/>
          </p:nvPr>
        </p:nvSpPr>
        <p:spPr>
          <a:xfrm>
            <a:off x="8608463" y="3466599"/>
            <a:ext cx="2747474" cy="683276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100">
                <a:solidFill>
                  <a:schemeClr val="tx1"/>
                </a:solidFill>
              </a:defRPr>
            </a:lvl2pPr>
            <a:lvl3pPr marL="914400" indent="0">
              <a:buNone/>
              <a:defRPr sz="1100">
                <a:solidFill>
                  <a:schemeClr val="tx1"/>
                </a:solidFill>
              </a:defRPr>
            </a:lvl3pPr>
            <a:lvl4pPr marL="1371600" indent="0">
              <a:buNone/>
              <a:defRPr sz="1100">
                <a:solidFill>
                  <a:schemeClr val="tx1"/>
                </a:solidFill>
              </a:defRPr>
            </a:lvl4pPr>
            <a:lvl5pPr marL="182880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Lorem ipsum dolor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consectur</a:t>
            </a:r>
            <a:endParaRPr lang="en-US" dirty="0"/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E199A15F-CAF8-027F-0AEC-393C05604CE8}"/>
              </a:ext>
            </a:extLst>
          </p:cNvPr>
          <p:cNvCxnSpPr>
            <a:cxnSpLocks/>
          </p:cNvCxnSpPr>
          <p:nvPr/>
        </p:nvCxnSpPr>
        <p:spPr>
          <a:xfrm>
            <a:off x="8428623" y="3632200"/>
            <a:ext cx="0" cy="1625600"/>
          </a:xfrm>
          <a:prstGeom prst="line">
            <a:avLst/>
          </a:prstGeom>
          <a:ln w="1905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Picture Placeholder 15">
            <a:extLst>
              <a:ext uri="{FF2B5EF4-FFF2-40B4-BE49-F238E27FC236}">
                <a16:creationId xmlns:a16="http://schemas.microsoft.com/office/drawing/2014/main" id="{21447A28-4F4E-3BE3-B526-E0056E7CC7C1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590548" y="4319195"/>
            <a:ext cx="447614" cy="447613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7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4C3402BA-C0B0-8B2F-7684-DE3E3868959C}"/>
              </a:ext>
            </a:extLst>
          </p:cNvPr>
          <p:cNvCxnSpPr>
            <a:cxnSpLocks/>
          </p:cNvCxnSpPr>
          <p:nvPr/>
        </p:nvCxnSpPr>
        <p:spPr>
          <a:xfrm>
            <a:off x="8428623" y="2605088"/>
            <a:ext cx="0" cy="2008701"/>
          </a:xfrm>
          <a:prstGeom prst="line">
            <a:avLst/>
          </a:prstGeom>
          <a:ln w="38100">
            <a:gradFill flip="none" rotWithShape="1">
              <a:gsLst>
                <a:gs pos="0">
                  <a:schemeClr val="accent2"/>
                </a:gs>
                <a:gs pos="99000">
                  <a:schemeClr val="accent3"/>
                </a:gs>
              </a:gsLst>
              <a:lin ang="3600000" scaled="0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4" name="Picture 43">
            <a:extLst>
              <a:ext uri="{FF2B5EF4-FFF2-40B4-BE49-F238E27FC236}">
                <a16:creationId xmlns:a16="http://schemas.microsoft.com/office/drawing/2014/main" id="{6C6032DA-FF80-88C3-2E14-1B874B380AB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236204" y="6365323"/>
            <a:ext cx="1117593" cy="184284"/>
          </a:xfrm>
          <a:prstGeom prst="rect">
            <a:avLst/>
          </a:prstGeom>
        </p:spPr>
      </p:pic>
      <p:sp>
        <p:nvSpPr>
          <p:cNvPr id="7" name="Slide Number Placeholder 28">
            <a:extLst>
              <a:ext uri="{FF2B5EF4-FFF2-40B4-BE49-F238E27FC236}">
                <a16:creationId xmlns:a16="http://schemas.microsoft.com/office/drawing/2014/main" id="{080C401E-9045-93F2-5170-7B6C98B1083F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>
          <a:xfrm>
            <a:off x="558800" y="6264275"/>
            <a:ext cx="279400" cy="365125"/>
          </a:xfrm>
        </p:spPr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ooter Placeholder 29">
            <a:extLst>
              <a:ext uri="{FF2B5EF4-FFF2-40B4-BE49-F238E27FC236}">
                <a16:creationId xmlns:a16="http://schemas.microsoft.com/office/drawing/2014/main" id="{CA7A8BCD-C0B1-5332-2D40-AAF18AF26AC8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>
          <a:xfrm>
            <a:off x="882210" y="6264275"/>
            <a:ext cx="4554218" cy="365125"/>
          </a:xfrm>
        </p:spPr>
        <p:txBody>
          <a:bodyPr/>
          <a:lstStyle/>
          <a:p>
            <a:r>
              <a:rPr lang="en-US"/>
              <a:t>Data On Wheels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470619-9FC4-2DA6-C0D0-F26356E616AB}"/>
              </a:ext>
            </a:extLst>
          </p:cNvPr>
          <p:cNvSpPr txBox="1"/>
          <p:nvPr/>
        </p:nvSpPr>
        <p:spPr>
          <a:xfrm>
            <a:off x="8254297" y="6334990"/>
            <a:ext cx="184742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b="0" i="0" dirty="0">
                <a:solidFill>
                  <a:schemeClr val="tx1"/>
                </a:solidFill>
                <a:latin typeface="Space Grotesk Light" pitchFamily="2" charset="77"/>
              </a:rPr>
              <a:t>P3ADAPTIVE.COM</a:t>
            </a:r>
          </a:p>
        </p:txBody>
      </p:sp>
    </p:spTree>
    <p:extLst>
      <p:ext uri="{BB962C8B-B14F-4D97-AF65-F5344CB8AC3E}">
        <p14:creationId xmlns:p14="http://schemas.microsoft.com/office/powerpoint/2010/main" val="25628003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oces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154E4-6EDB-9CEB-7F28-50E7E38B47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228601"/>
            <a:ext cx="10515600" cy="1371600"/>
          </a:xfrm>
        </p:spPr>
        <p:txBody>
          <a:bodyPr lIns="0"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6C6032DA-FF80-88C3-2E14-1B874B380AB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236204" y="6365323"/>
            <a:ext cx="1117593" cy="184284"/>
          </a:xfrm>
          <a:prstGeom prst="rect">
            <a:avLst/>
          </a:prstGeom>
        </p:spPr>
      </p:pic>
      <p:sp>
        <p:nvSpPr>
          <p:cNvPr id="7" name="Slide Number Placeholder 28">
            <a:extLst>
              <a:ext uri="{FF2B5EF4-FFF2-40B4-BE49-F238E27FC236}">
                <a16:creationId xmlns:a16="http://schemas.microsoft.com/office/drawing/2014/main" id="{080C401E-9045-93F2-5170-7B6C98B1083F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>
          <a:xfrm>
            <a:off x="558800" y="6264275"/>
            <a:ext cx="279400" cy="365125"/>
          </a:xfrm>
        </p:spPr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ooter Placeholder 29">
            <a:extLst>
              <a:ext uri="{FF2B5EF4-FFF2-40B4-BE49-F238E27FC236}">
                <a16:creationId xmlns:a16="http://schemas.microsoft.com/office/drawing/2014/main" id="{CA7A8BCD-C0B1-5332-2D40-AAF18AF26AC8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>
          <a:xfrm>
            <a:off x="882210" y="6264275"/>
            <a:ext cx="4554218" cy="365125"/>
          </a:xfrm>
        </p:spPr>
        <p:txBody>
          <a:bodyPr/>
          <a:lstStyle/>
          <a:p>
            <a:r>
              <a:rPr lang="en-US"/>
              <a:t>Data On Wheels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470619-9FC4-2DA6-C0D0-F26356E616AB}"/>
              </a:ext>
            </a:extLst>
          </p:cNvPr>
          <p:cNvSpPr txBox="1"/>
          <p:nvPr/>
        </p:nvSpPr>
        <p:spPr>
          <a:xfrm>
            <a:off x="8254297" y="6334990"/>
            <a:ext cx="184742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b="0" i="0" dirty="0">
                <a:solidFill>
                  <a:schemeClr val="tx1"/>
                </a:solidFill>
                <a:latin typeface="Space Grotesk Light" pitchFamily="2" charset="77"/>
              </a:rPr>
              <a:t>P3ADAPTIVE.COM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244FA993-AF88-43C3-4262-94824BAEB84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968046" y="2752725"/>
            <a:ext cx="2408238" cy="365125"/>
          </a:xfrm>
        </p:spPr>
        <p:txBody>
          <a:bodyPr>
            <a:no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45" name="Text Placeholder 39">
            <a:extLst>
              <a:ext uri="{FF2B5EF4-FFF2-40B4-BE49-F238E27FC236}">
                <a16:creationId xmlns:a16="http://schemas.microsoft.com/office/drawing/2014/main" id="{F1B4C1E7-3C8D-84C7-4790-EA403C711D6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333596" y="2752725"/>
            <a:ext cx="2408238" cy="365125"/>
          </a:xfrm>
        </p:spPr>
        <p:txBody>
          <a:bodyPr>
            <a:no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47" name="Text Placeholder 46">
            <a:extLst>
              <a:ext uri="{FF2B5EF4-FFF2-40B4-BE49-F238E27FC236}">
                <a16:creationId xmlns:a16="http://schemas.microsoft.com/office/drawing/2014/main" id="{23D04D9F-6CD3-302B-64DB-FCA545F0F7C2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1333500" y="3222625"/>
            <a:ext cx="2408238" cy="1406525"/>
          </a:xfrm>
        </p:spPr>
        <p:txBody>
          <a:bodyPr>
            <a:noAutofit/>
          </a:bodyPr>
          <a:lstStyle>
            <a:lvl1pPr marL="0" indent="0">
              <a:lnSpc>
                <a:spcPts val="1800"/>
              </a:lnSpc>
              <a:buNone/>
              <a:defRPr sz="1200">
                <a:solidFill>
                  <a:schemeClr val="tx1"/>
                </a:solidFill>
                <a:latin typeface="Inter UI" panose="020B0502030000000004" pitchFamily="34" charset="0"/>
                <a:ea typeface="Inter UI" panose="020B0502030000000004" pitchFamily="34" charset="0"/>
              </a:defRPr>
            </a:lvl1pPr>
            <a:lvl2pPr marL="457200" indent="0">
              <a:lnSpc>
                <a:spcPts val="1800"/>
              </a:lnSpc>
              <a:buNone/>
              <a:defRPr sz="1200">
                <a:solidFill>
                  <a:schemeClr val="tx1"/>
                </a:solidFill>
                <a:latin typeface="Inter UI" panose="020B0502030000000004" pitchFamily="34" charset="0"/>
                <a:ea typeface="Inter UI" panose="020B0502030000000004" pitchFamily="34" charset="0"/>
              </a:defRPr>
            </a:lvl2pPr>
            <a:lvl3pPr marL="914400" indent="0">
              <a:lnSpc>
                <a:spcPts val="1800"/>
              </a:lnSpc>
              <a:buNone/>
              <a:defRPr sz="1200">
                <a:solidFill>
                  <a:schemeClr val="tx1"/>
                </a:solidFill>
                <a:latin typeface="Inter UI" panose="020B0502030000000004" pitchFamily="34" charset="0"/>
                <a:ea typeface="Inter UI" panose="020B0502030000000004" pitchFamily="34" charset="0"/>
              </a:defRPr>
            </a:lvl3pPr>
            <a:lvl4pPr marL="1371600" indent="0">
              <a:lnSpc>
                <a:spcPts val="1800"/>
              </a:lnSpc>
              <a:buNone/>
              <a:defRPr sz="1200">
                <a:solidFill>
                  <a:schemeClr val="tx1"/>
                </a:solidFill>
                <a:latin typeface="Inter UI" panose="020B0502030000000004" pitchFamily="34" charset="0"/>
                <a:ea typeface="Inter UI" panose="020B0502030000000004" pitchFamily="34" charset="0"/>
              </a:defRPr>
            </a:lvl4pPr>
            <a:lvl5pPr marL="1828800" indent="0">
              <a:lnSpc>
                <a:spcPts val="1800"/>
              </a:lnSpc>
              <a:buNone/>
              <a:defRPr sz="1200">
                <a:solidFill>
                  <a:schemeClr val="tx1"/>
                </a:solidFill>
                <a:latin typeface="Inter UI" panose="020B0502030000000004" pitchFamily="34" charset="0"/>
                <a:ea typeface="Inter UI" panose="020B05020300000000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8" name="Text Placeholder 46">
            <a:extLst>
              <a:ext uri="{FF2B5EF4-FFF2-40B4-BE49-F238E27FC236}">
                <a16:creationId xmlns:a16="http://schemas.microsoft.com/office/drawing/2014/main" id="{F9177777-54E4-A27E-C0D5-414E23E5C72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967951" y="3222625"/>
            <a:ext cx="2408238" cy="1406525"/>
          </a:xfrm>
        </p:spPr>
        <p:txBody>
          <a:bodyPr>
            <a:noAutofit/>
          </a:bodyPr>
          <a:lstStyle>
            <a:lvl1pPr marL="0" indent="0">
              <a:lnSpc>
                <a:spcPts val="1800"/>
              </a:lnSpc>
              <a:buNone/>
              <a:defRPr sz="1200">
                <a:solidFill>
                  <a:schemeClr val="tx1"/>
                </a:solidFill>
                <a:latin typeface="Inter UI" panose="020B0502030000000004" pitchFamily="34" charset="0"/>
                <a:ea typeface="Inter UI" panose="020B0502030000000004" pitchFamily="34" charset="0"/>
              </a:defRPr>
            </a:lvl1pPr>
            <a:lvl2pPr marL="457200" indent="0">
              <a:lnSpc>
                <a:spcPts val="1800"/>
              </a:lnSpc>
              <a:buNone/>
              <a:defRPr sz="1200">
                <a:solidFill>
                  <a:schemeClr val="tx1"/>
                </a:solidFill>
                <a:latin typeface="Inter UI" panose="020B0502030000000004" pitchFamily="34" charset="0"/>
                <a:ea typeface="Inter UI" panose="020B0502030000000004" pitchFamily="34" charset="0"/>
              </a:defRPr>
            </a:lvl2pPr>
            <a:lvl3pPr marL="914400" indent="0">
              <a:lnSpc>
                <a:spcPts val="1800"/>
              </a:lnSpc>
              <a:buNone/>
              <a:defRPr sz="1200">
                <a:solidFill>
                  <a:schemeClr val="tx1"/>
                </a:solidFill>
                <a:latin typeface="Inter UI" panose="020B0502030000000004" pitchFamily="34" charset="0"/>
                <a:ea typeface="Inter UI" panose="020B0502030000000004" pitchFamily="34" charset="0"/>
              </a:defRPr>
            </a:lvl3pPr>
            <a:lvl4pPr marL="1371600" indent="0">
              <a:lnSpc>
                <a:spcPts val="1800"/>
              </a:lnSpc>
              <a:buNone/>
              <a:defRPr sz="1200">
                <a:solidFill>
                  <a:schemeClr val="tx1"/>
                </a:solidFill>
                <a:latin typeface="Inter UI" panose="020B0502030000000004" pitchFamily="34" charset="0"/>
                <a:ea typeface="Inter UI" panose="020B0502030000000004" pitchFamily="34" charset="0"/>
              </a:defRPr>
            </a:lvl4pPr>
            <a:lvl5pPr marL="1828800" indent="0">
              <a:lnSpc>
                <a:spcPts val="1800"/>
              </a:lnSpc>
              <a:buNone/>
              <a:defRPr sz="1200">
                <a:solidFill>
                  <a:schemeClr val="tx1"/>
                </a:solidFill>
                <a:latin typeface="Inter UI" panose="020B0502030000000004" pitchFamily="34" charset="0"/>
                <a:ea typeface="Inter UI" panose="020B05020300000000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9" name="Text Placeholder 39">
            <a:extLst>
              <a:ext uri="{FF2B5EF4-FFF2-40B4-BE49-F238E27FC236}">
                <a16:creationId xmlns:a16="http://schemas.microsoft.com/office/drawing/2014/main" id="{3096665B-8BF1-74D0-C489-A84DF1B67EF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21474" y="2752725"/>
            <a:ext cx="2408238" cy="365125"/>
          </a:xfrm>
        </p:spPr>
        <p:txBody>
          <a:bodyPr>
            <a:no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50" name="Text Placeholder 46">
            <a:extLst>
              <a:ext uri="{FF2B5EF4-FFF2-40B4-BE49-F238E27FC236}">
                <a16:creationId xmlns:a16="http://schemas.microsoft.com/office/drawing/2014/main" id="{37C32106-2C44-EC83-580E-3437E547CC1D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8521379" y="3222625"/>
            <a:ext cx="2408238" cy="1406525"/>
          </a:xfrm>
        </p:spPr>
        <p:txBody>
          <a:bodyPr>
            <a:noAutofit/>
          </a:bodyPr>
          <a:lstStyle>
            <a:lvl1pPr marL="0" indent="0">
              <a:lnSpc>
                <a:spcPts val="1800"/>
              </a:lnSpc>
              <a:buNone/>
              <a:defRPr sz="1200">
                <a:solidFill>
                  <a:schemeClr val="tx1"/>
                </a:solidFill>
                <a:latin typeface="Inter UI" panose="020B0502030000000004" pitchFamily="34" charset="0"/>
                <a:ea typeface="Inter UI" panose="020B0502030000000004" pitchFamily="34" charset="0"/>
              </a:defRPr>
            </a:lvl1pPr>
            <a:lvl2pPr marL="457200" indent="0">
              <a:lnSpc>
                <a:spcPts val="1800"/>
              </a:lnSpc>
              <a:buNone/>
              <a:defRPr sz="1200">
                <a:solidFill>
                  <a:schemeClr val="tx1"/>
                </a:solidFill>
                <a:latin typeface="Inter UI" panose="020B0502030000000004" pitchFamily="34" charset="0"/>
                <a:ea typeface="Inter UI" panose="020B0502030000000004" pitchFamily="34" charset="0"/>
              </a:defRPr>
            </a:lvl2pPr>
            <a:lvl3pPr marL="914400" indent="0">
              <a:lnSpc>
                <a:spcPts val="1800"/>
              </a:lnSpc>
              <a:buNone/>
              <a:defRPr sz="1200">
                <a:solidFill>
                  <a:schemeClr val="tx1"/>
                </a:solidFill>
                <a:latin typeface="Inter UI" panose="020B0502030000000004" pitchFamily="34" charset="0"/>
                <a:ea typeface="Inter UI" panose="020B0502030000000004" pitchFamily="34" charset="0"/>
              </a:defRPr>
            </a:lvl3pPr>
            <a:lvl4pPr marL="1371600" indent="0">
              <a:lnSpc>
                <a:spcPts val="1800"/>
              </a:lnSpc>
              <a:buNone/>
              <a:defRPr sz="1200">
                <a:solidFill>
                  <a:schemeClr val="tx1"/>
                </a:solidFill>
                <a:latin typeface="Inter UI" panose="020B0502030000000004" pitchFamily="34" charset="0"/>
                <a:ea typeface="Inter UI" panose="020B0502030000000004" pitchFamily="34" charset="0"/>
              </a:defRPr>
            </a:lvl4pPr>
            <a:lvl5pPr marL="1828800" indent="0">
              <a:lnSpc>
                <a:spcPts val="1800"/>
              </a:lnSpc>
              <a:buNone/>
              <a:defRPr sz="1200">
                <a:solidFill>
                  <a:schemeClr val="tx1"/>
                </a:solidFill>
                <a:latin typeface="Inter UI" panose="020B0502030000000004" pitchFamily="34" charset="0"/>
                <a:ea typeface="Inter UI" panose="020B05020300000000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954947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teps - Ligh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154E4-6EDB-9CEB-7F28-50E7E38B47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228601"/>
            <a:ext cx="10515600" cy="1371600"/>
          </a:xfrm>
        </p:spPr>
        <p:txBody>
          <a:bodyPr lIns="0"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BDE6AB5-6AE0-82CE-AD34-3A98094FEAE4}"/>
              </a:ext>
            </a:extLst>
          </p:cNvPr>
          <p:cNvCxnSpPr>
            <a:cxnSpLocks/>
          </p:cNvCxnSpPr>
          <p:nvPr/>
        </p:nvCxnSpPr>
        <p:spPr>
          <a:xfrm>
            <a:off x="4542423" y="3632200"/>
            <a:ext cx="0" cy="1625600"/>
          </a:xfrm>
          <a:prstGeom prst="line">
            <a:avLst/>
          </a:prstGeom>
          <a:ln w="1905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2AE66CA-D4EE-2E12-B2FB-B74908BFE6EC}"/>
              </a:ext>
            </a:extLst>
          </p:cNvPr>
          <p:cNvCxnSpPr>
            <a:cxnSpLocks/>
          </p:cNvCxnSpPr>
          <p:nvPr/>
        </p:nvCxnSpPr>
        <p:spPr>
          <a:xfrm>
            <a:off x="4542423" y="2605088"/>
            <a:ext cx="0" cy="2008701"/>
          </a:xfrm>
          <a:prstGeom prst="line">
            <a:avLst/>
          </a:prstGeom>
          <a:ln w="38100">
            <a:gradFill flip="none" rotWithShape="1"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3600000" scaled="0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A76B0C2-3052-DD16-45A9-7663A2CD150A}"/>
              </a:ext>
            </a:extLst>
          </p:cNvPr>
          <p:cNvCxnSpPr>
            <a:cxnSpLocks/>
          </p:cNvCxnSpPr>
          <p:nvPr/>
        </p:nvCxnSpPr>
        <p:spPr>
          <a:xfrm>
            <a:off x="872123" y="3632200"/>
            <a:ext cx="0" cy="1625600"/>
          </a:xfrm>
          <a:prstGeom prst="line">
            <a:avLst/>
          </a:prstGeom>
          <a:ln w="1905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949309B4-304A-FC0D-8549-80591AD1CE64}"/>
              </a:ext>
            </a:extLst>
          </p:cNvPr>
          <p:cNvCxnSpPr>
            <a:cxnSpLocks/>
          </p:cNvCxnSpPr>
          <p:nvPr/>
        </p:nvCxnSpPr>
        <p:spPr>
          <a:xfrm>
            <a:off x="872123" y="2605088"/>
            <a:ext cx="0" cy="2008701"/>
          </a:xfrm>
          <a:prstGeom prst="line">
            <a:avLst/>
          </a:prstGeom>
          <a:ln w="38100">
            <a:gradFill flip="none" rotWithShape="1">
              <a:gsLst>
                <a:gs pos="0">
                  <a:schemeClr val="accent5"/>
                </a:gs>
                <a:gs pos="99000">
                  <a:schemeClr val="accent4"/>
                </a:gs>
              </a:gsLst>
              <a:lin ang="3600000" scaled="0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E199A15F-CAF8-027F-0AEC-393C05604CE8}"/>
              </a:ext>
            </a:extLst>
          </p:cNvPr>
          <p:cNvCxnSpPr>
            <a:cxnSpLocks/>
          </p:cNvCxnSpPr>
          <p:nvPr/>
        </p:nvCxnSpPr>
        <p:spPr>
          <a:xfrm>
            <a:off x="8428623" y="3632200"/>
            <a:ext cx="0" cy="1625600"/>
          </a:xfrm>
          <a:prstGeom prst="line">
            <a:avLst/>
          </a:prstGeom>
          <a:ln w="1905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4C3402BA-C0B0-8B2F-7684-DE3E3868959C}"/>
              </a:ext>
            </a:extLst>
          </p:cNvPr>
          <p:cNvCxnSpPr>
            <a:cxnSpLocks/>
          </p:cNvCxnSpPr>
          <p:nvPr/>
        </p:nvCxnSpPr>
        <p:spPr>
          <a:xfrm>
            <a:off x="8428623" y="2605088"/>
            <a:ext cx="0" cy="2008701"/>
          </a:xfrm>
          <a:prstGeom prst="line">
            <a:avLst/>
          </a:prstGeom>
          <a:ln w="38100">
            <a:gradFill flip="none" rotWithShape="1">
              <a:gsLst>
                <a:gs pos="0">
                  <a:schemeClr val="accent2"/>
                </a:gs>
                <a:gs pos="99000">
                  <a:schemeClr val="accent3"/>
                </a:gs>
              </a:gsLst>
              <a:lin ang="3600000" scaled="0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4" name="Picture 43">
            <a:extLst>
              <a:ext uri="{FF2B5EF4-FFF2-40B4-BE49-F238E27FC236}">
                <a16:creationId xmlns:a16="http://schemas.microsoft.com/office/drawing/2014/main" id="{6C6032DA-FF80-88C3-2E14-1B874B380AB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236204" y="6365323"/>
            <a:ext cx="1117593" cy="184283"/>
          </a:xfrm>
          <a:prstGeom prst="rect">
            <a:avLst/>
          </a:prstGeom>
        </p:spPr>
      </p:pic>
      <p:sp>
        <p:nvSpPr>
          <p:cNvPr id="3" name="Slide Number Placeholder 28">
            <a:extLst>
              <a:ext uri="{FF2B5EF4-FFF2-40B4-BE49-F238E27FC236}">
                <a16:creationId xmlns:a16="http://schemas.microsoft.com/office/drawing/2014/main" id="{77251CC7-8E29-039C-A6D8-7C5C486B2055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>
          <a:xfrm>
            <a:off x="558800" y="6264275"/>
            <a:ext cx="279400" cy="365125"/>
          </a:xfrm>
        </p:spPr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29">
            <a:extLst>
              <a:ext uri="{FF2B5EF4-FFF2-40B4-BE49-F238E27FC236}">
                <a16:creationId xmlns:a16="http://schemas.microsoft.com/office/drawing/2014/main" id="{B220CB8F-120A-D1C0-14B2-ACB6D91707FE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>
          <a:xfrm>
            <a:off x="882210" y="6264275"/>
            <a:ext cx="4554218" cy="365125"/>
          </a:xfrm>
        </p:spPr>
        <p:txBody>
          <a:bodyPr/>
          <a:lstStyle/>
          <a:p>
            <a:r>
              <a:rPr lang="en-US"/>
              <a:t>Data On Wheels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325F10-F4CA-B63D-3569-016E594138DB}"/>
              </a:ext>
            </a:extLst>
          </p:cNvPr>
          <p:cNvSpPr txBox="1"/>
          <p:nvPr/>
        </p:nvSpPr>
        <p:spPr>
          <a:xfrm>
            <a:off x="8254297" y="6334990"/>
            <a:ext cx="184742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b="0" i="0" dirty="0">
                <a:solidFill>
                  <a:schemeClr val="tx1"/>
                </a:solidFill>
                <a:latin typeface="Space Grotesk Light" pitchFamily="2" charset="77"/>
              </a:rPr>
              <a:t>P3ADAPTIVE.COM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8698F64B-3862-30A3-D836-B3463E7CE5F2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4722263" y="2858217"/>
            <a:ext cx="2747474" cy="317654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buNone/>
              <a:defRPr sz="60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0364E264-FDEB-F5E6-7B88-BC7B3D16766D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1051963" y="2858217"/>
            <a:ext cx="2747474" cy="317654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buNone/>
              <a:defRPr sz="60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AAC59146-238B-BEBE-3705-C54F9A71618C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8608463" y="2858217"/>
            <a:ext cx="2747474" cy="317654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buNone/>
              <a:defRPr sz="60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03</a:t>
            </a:r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4A4B4726-7E07-7429-1A91-D02B1506B424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4722263" y="3466599"/>
            <a:ext cx="2747474" cy="683276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100">
                <a:solidFill>
                  <a:schemeClr val="tx1"/>
                </a:solidFill>
              </a:defRPr>
            </a:lvl2pPr>
            <a:lvl3pPr marL="914400" indent="0">
              <a:buNone/>
              <a:defRPr sz="1100">
                <a:solidFill>
                  <a:schemeClr val="tx1"/>
                </a:solidFill>
              </a:defRPr>
            </a:lvl3pPr>
            <a:lvl4pPr marL="1371600" indent="0">
              <a:buNone/>
              <a:defRPr sz="1100">
                <a:solidFill>
                  <a:schemeClr val="tx1"/>
                </a:solidFill>
              </a:defRPr>
            </a:lvl4pPr>
            <a:lvl5pPr marL="182880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Lorem ipsum dolor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consectur</a:t>
            </a:r>
            <a:endParaRPr lang="en-US" dirty="0"/>
          </a:p>
        </p:txBody>
      </p:sp>
      <p:sp>
        <p:nvSpPr>
          <p:cNvPr id="15" name="Picture Placeholder 15">
            <a:extLst>
              <a:ext uri="{FF2B5EF4-FFF2-40B4-BE49-F238E27FC236}">
                <a16:creationId xmlns:a16="http://schemas.microsoft.com/office/drawing/2014/main" id="{25C54291-D958-A5E1-3A43-1113F06C6DD7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704348" y="4293801"/>
            <a:ext cx="473008" cy="473007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7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6723920E-E523-F9FB-EF40-F5A9BBA84DD1}"/>
              </a:ext>
            </a:extLst>
          </p:cNvPr>
          <p:cNvSpPr>
            <a:spLocks noGrp="1"/>
          </p:cNvSpPr>
          <p:nvPr>
            <p:ph sz="half" idx="20" hasCustomPrompt="1"/>
          </p:nvPr>
        </p:nvSpPr>
        <p:spPr>
          <a:xfrm>
            <a:off x="1051963" y="3466599"/>
            <a:ext cx="2747474" cy="683276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100">
                <a:solidFill>
                  <a:schemeClr val="tx1"/>
                </a:solidFill>
              </a:defRPr>
            </a:lvl2pPr>
            <a:lvl3pPr marL="914400" indent="0">
              <a:buNone/>
              <a:defRPr sz="1100">
                <a:solidFill>
                  <a:schemeClr val="tx1"/>
                </a:solidFill>
              </a:defRPr>
            </a:lvl3pPr>
            <a:lvl4pPr marL="1371600" indent="0">
              <a:buNone/>
              <a:defRPr sz="1100">
                <a:solidFill>
                  <a:schemeClr val="tx1"/>
                </a:solidFill>
              </a:defRPr>
            </a:lvl4pPr>
            <a:lvl5pPr marL="182880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Lorem ipsum dolor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consectur</a:t>
            </a:r>
            <a:endParaRPr lang="en-US" dirty="0"/>
          </a:p>
        </p:txBody>
      </p:sp>
      <p:sp>
        <p:nvSpPr>
          <p:cNvPr id="17" name="Picture Placeholder 15">
            <a:extLst>
              <a:ext uri="{FF2B5EF4-FFF2-40B4-BE49-F238E27FC236}">
                <a16:creationId xmlns:a16="http://schemas.microsoft.com/office/drawing/2014/main" id="{A44F9ADD-86EC-EB4A-4456-7B81F8A503BB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034047" y="4293801"/>
            <a:ext cx="473009" cy="473008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7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57C85689-BDCE-A429-0E8B-9D209B69CF45}"/>
              </a:ext>
            </a:extLst>
          </p:cNvPr>
          <p:cNvSpPr>
            <a:spLocks noGrp="1"/>
          </p:cNvSpPr>
          <p:nvPr>
            <p:ph sz="half" idx="23" hasCustomPrompt="1"/>
          </p:nvPr>
        </p:nvSpPr>
        <p:spPr>
          <a:xfrm>
            <a:off x="8608463" y="3466599"/>
            <a:ext cx="2747474" cy="683276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100">
                <a:solidFill>
                  <a:schemeClr val="tx1"/>
                </a:solidFill>
              </a:defRPr>
            </a:lvl2pPr>
            <a:lvl3pPr marL="914400" indent="0">
              <a:buNone/>
              <a:defRPr sz="1100">
                <a:solidFill>
                  <a:schemeClr val="tx1"/>
                </a:solidFill>
              </a:defRPr>
            </a:lvl3pPr>
            <a:lvl4pPr marL="1371600" indent="0">
              <a:buNone/>
              <a:defRPr sz="1100">
                <a:solidFill>
                  <a:schemeClr val="tx1"/>
                </a:solidFill>
              </a:defRPr>
            </a:lvl4pPr>
            <a:lvl5pPr marL="182880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Lorem ipsum dolor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consectur</a:t>
            </a:r>
            <a:endParaRPr lang="en-US" dirty="0"/>
          </a:p>
        </p:txBody>
      </p:sp>
      <p:sp>
        <p:nvSpPr>
          <p:cNvPr id="19" name="Picture Placeholder 15">
            <a:extLst>
              <a:ext uri="{FF2B5EF4-FFF2-40B4-BE49-F238E27FC236}">
                <a16:creationId xmlns:a16="http://schemas.microsoft.com/office/drawing/2014/main" id="{15BD811D-F86E-82B2-5B8C-158BB47AB449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590548" y="4293801"/>
            <a:ext cx="473008" cy="473007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7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68013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 - Orange">
    <p:bg>
      <p:bgPr>
        <a:gradFill>
          <a:gsLst>
            <a:gs pos="0">
              <a:schemeClr val="accent5"/>
            </a:gs>
            <a:gs pos="100000">
              <a:schemeClr val="accent4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52C5A-A02C-A127-36B6-64E0CEA5096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89000" y="1649412"/>
            <a:ext cx="10464800" cy="3559175"/>
          </a:xfrm>
        </p:spPr>
        <p:txBody>
          <a:bodyPr lIns="0" tIns="0" bIns="0" anchor="ctr">
            <a:noAutofit/>
          </a:bodyPr>
          <a:lstStyle>
            <a:lvl1pPr marL="0" indent="0" algn="ctr">
              <a:lnSpc>
                <a:spcPct val="80000"/>
              </a:lnSpc>
              <a:tabLst/>
              <a:defRPr sz="259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$13M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1A58BBB-F991-FE84-98AF-E584FF9D705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236201" y="6365323"/>
            <a:ext cx="1117599" cy="184284"/>
          </a:xfrm>
          <a:prstGeom prst="rect">
            <a:avLst/>
          </a:prstGeom>
        </p:spPr>
      </p:pic>
      <p:sp>
        <p:nvSpPr>
          <p:cNvPr id="3" name="Slide Number Placeholder 28">
            <a:extLst>
              <a:ext uri="{FF2B5EF4-FFF2-40B4-BE49-F238E27FC236}">
                <a16:creationId xmlns:a16="http://schemas.microsoft.com/office/drawing/2014/main" id="{805B73C6-0408-52BF-0A99-C3B5EC96D457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558800" y="6264275"/>
            <a:ext cx="279400" cy="365125"/>
          </a:xfrm>
        </p:spPr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29">
            <a:extLst>
              <a:ext uri="{FF2B5EF4-FFF2-40B4-BE49-F238E27FC236}">
                <a16:creationId xmlns:a16="http://schemas.microsoft.com/office/drawing/2014/main" id="{A9EC891C-FE08-69E7-A815-4A4490E7EEE4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882210" y="6264275"/>
            <a:ext cx="4554218" cy="365125"/>
          </a:xfrm>
        </p:spPr>
        <p:txBody>
          <a:bodyPr/>
          <a:lstStyle/>
          <a:p>
            <a:r>
              <a:rPr lang="en-US"/>
              <a:t>Data On Wheels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74AC09-B816-EB80-FC26-ED5BE9BC6424}"/>
              </a:ext>
            </a:extLst>
          </p:cNvPr>
          <p:cNvSpPr txBox="1"/>
          <p:nvPr/>
        </p:nvSpPr>
        <p:spPr>
          <a:xfrm>
            <a:off x="8254297" y="6334990"/>
            <a:ext cx="184742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b="0" i="0" dirty="0">
                <a:solidFill>
                  <a:schemeClr val="tx1"/>
                </a:solidFill>
                <a:latin typeface="Space Grotesk Light" pitchFamily="2" charset="77"/>
              </a:rPr>
              <a:t>P3ADAPTIVE.COM</a:t>
            </a:r>
          </a:p>
        </p:txBody>
      </p:sp>
    </p:spTree>
    <p:extLst>
      <p:ext uri="{BB962C8B-B14F-4D97-AF65-F5344CB8AC3E}">
        <p14:creationId xmlns:p14="http://schemas.microsoft.com/office/powerpoint/2010/main" val="24735300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FA54C-E0BB-9B2A-671F-D82E225B42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F187F9-6B3C-D7A8-E1DC-115DE531A5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F0942B-25D8-59D9-AB2A-662BD452BF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10/14/2025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226278-764A-0F92-7100-CBDA0E72D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C43A11-2135-7C94-3D70-D4463174B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5276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 - Light">
    <p:bg>
      <p:bgPr>
        <a:gradFill>
          <a:gsLst>
            <a:gs pos="100000">
              <a:schemeClr val="bg2">
                <a:lumMod val="75000"/>
              </a:schemeClr>
            </a:gs>
            <a:gs pos="0">
              <a:schemeClr val="bg2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52C5A-A02C-A127-36B6-64E0CEA5096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89000" y="1649412"/>
            <a:ext cx="10464800" cy="3559175"/>
          </a:xfrm>
        </p:spPr>
        <p:txBody>
          <a:bodyPr lIns="0" tIns="0" bIns="0" anchor="ctr">
            <a:noAutofit/>
          </a:bodyPr>
          <a:lstStyle>
            <a:lvl1pPr marL="0" indent="0" algn="ctr">
              <a:lnSpc>
                <a:spcPct val="80000"/>
              </a:lnSpc>
              <a:tabLst/>
              <a:defRPr sz="259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$13M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1A58BBB-F991-FE84-98AF-E584FF9D705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236201" y="6365323"/>
            <a:ext cx="1117599" cy="184284"/>
          </a:xfrm>
          <a:prstGeom prst="rect">
            <a:avLst/>
          </a:prstGeom>
        </p:spPr>
      </p:pic>
      <p:sp>
        <p:nvSpPr>
          <p:cNvPr id="3" name="Slide Number Placeholder 28">
            <a:extLst>
              <a:ext uri="{FF2B5EF4-FFF2-40B4-BE49-F238E27FC236}">
                <a16:creationId xmlns:a16="http://schemas.microsoft.com/office/drawing/2014/main" id="{2B2733D5-9AAF-64AC-2413-AE7580A79DCD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558800" y="6264275"/>
            <a:ext cx="279400" cy="365125"/>
          </a:xfrm>
        </p:spPr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29">
            <a:extLst>
              <a:ext uri="{FF2B5EF4-FFF2-40B4-BE49-F238E27FC236}">
                <a16:creationId xmlns:a16="http://schemas.microsoft.com/office/drawing/2014/main" id="{9F9099D8-0766-AA1C-CE96-E7114787FBAF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882210" y="6264275"/>
            <a:ext cx="4554218" cy="365125"/>
          </a:xfrm>
        </p:spPr>
        <p:txBody>
          <a:bodyPr/>
          <a:lstStyle/>
          <a:p>
            <a:r>
              <a:rPr lang="en-US"/>
              <a:t>Data On Wheels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30ABEF-5300-57A8-7D1F-A79B33E06121}"/>
              </a:ext>
            </a:extLst>
          </p:cNvPr>
          <p:cNvSpPr txBox="1"/>
          <p:nvPr/>
        </p:nvSpPr>
        <p:spPr>
          <a:xfrm>
            <a:off x="8254297" y="6334990"/>
            <a:ext cx="184742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b="0" i="0" dirty="0">
                <a:solidFill>
                  <a:schemeClr val="tx1"/>
                </a:solidFill>
                <a:latin typeface="Space Grotesk Light" pitchFamily="2" charset="77"/>
              </a:rPr>
              <a:t>P3ADAPTIVE.COM</a:t>
            </a:r>
          </a:p>
        </p:txBody>
      </p:sp>
    </p:spTree>
    <p:extLst>
      <p:ext uri="{BB962C8B-B14F-4D97-AF65-F5344CB8AC3E}">
        <p14:creationId xmlns:p14="http://schemas.microsoft.com/office/powerpoint/2010/main" val="293289859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Column 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6907D1E-10D7-5D0C-B02D-0A49F809A69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096000" y="0"/>
            <a:ext cx="2967790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99000">
                <a:schemeClr val="accent2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81AD486-BB6E-4F73-F19D-2D62D81726F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063790" y="0"/>
            <a:ext cx="3128210" cy="6858000"/>
          </a:xfrm>
          <a:prstGeom prst="rect">
            <a:avLst/>
          </a:prstGeom>
          <a:gradFill>
            <a:gsLst>
              <a:gs pos="0">
                <a:schemeClr val="accent5"/>
              </a:gs>
              <a:gs pos="99000">
                <a:schemeClr val="accent3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144C2D4-77DF-4445-3005-1D0D2120397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011" y="0"/>
            <a:ext cx="3128210" cy="6858000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C3AF998-DAC6-320A-7C2A-DE5FA1C7F37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136231" y="0"/>
            <a:ext cx="2967790" cy="6858000"/>
          </a:xfrm>
          <a:prstGeom prst="rect">
            <a:avLst/>
          </a:prstGeom>
          <a:gradFill>
            <a:gsLst>
              <a:gs pos="0">
                <a:schemeClr val="accent5"/>
              </a:gs>
              <a:gs pos="99000">
                <a:schemeClr val="accent4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83DD1B15-1F89-D692-96DF-15C1A83CCE42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509939" y="2716252"/>
            <a:ext cx="2292816" cy="509121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buNone/>
              <a:defRPr sz="6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30" name="Content Placeholder 3">
            <a:extLst>
              <a:ext uri="{FF2B5EF4-FFF2-40B4-BE49-F238E27FC236}">
                <a16:creationId xmlns:a16="http://schemas.microsoft.com/office/drawing/2014/main" id="{A7B7FB43-7EC8-AC76-0A14-9E1277430781}"/>
              </a:ext>
            </a:extLst>
          </p:cNvPr>
          <p:cNvSpPr>
            <a:spLocks noGrp="1"/>
          </p:cNvSpPr>
          <p:nvPr>
            <p:ph sz="half" idx="20" hasCustomPrompt="1"/>
          </p:nvPr>
        </p:nvSpPr>
        <p:spPr>
          <a:xfrm>
            <a:off x="509939" y="3253488"/>
            <a:ext cx="2292816" cy="683276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Space Grotesk Medium" pitchFamily="2" charset="77"/>
              </a:defRPr>
            </a:lvl1pPr>
            <a:lvl2pPr marL="457200" indent="0">
              <a:buNone/>
              <a:defRPr sz="1100">
                <a:solidFill>
                  <a:schemeClr val="tx1"/>
                </a:solidFill>
              </a:defRPr>
            </a:lvl2pPr>
            <a:lvl3pPr marL="914400" indent="0">
              <a:buNone/>
              <a:defRPr sz="1100">
                <a:solidFill>
                  <a:schemeClr val="tx1"/>
                </a:solidFill>
              </a:defRPr>
            </a:lvl3pPr>
            <a:lvl4pPr marL="1371600" indent="0">
              <a:buNone/>
              <a:defRPr sz="1100">
                <a:solidFill>
                  <a:schemeClr val="tx1"/>
                </a:solidFill>
              </a:defRPr>
            </a:lvl4pPr>
            <a:lvl5pPr marL="182880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Lorem ipsum dolor</a:t>
            </a:r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6C6032DA-FF80-88C3-2E14-1B874B380AB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236204" y="6365323"/>
            <a:ext cx="1117593" cy="184284"/>
          </a:xfrm>
          <a:prstGeom prst="rect">
            <a:avLst/>
          </a:prstGeom>
        </p:spPr>
      </p:pic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399AB83B-3970-AA58-5E5A-9FB4D6E2E6D9}"/>
              </a:ext>
            </a:extLst>
          </p:cNvPr>
          <p:cNvSpPr>
            <a:spLocks noGrp="1"/>
          </p:cNvSpPr>
          <p:nvPr>
            <p:ph sz="half" idx="28" hasCustomPrompt="1"/>
          </p:nvPr>
        </p:nvSpPr>
        <p:spPr>
          <a:xfrm>
            <a:off x="509939" y="3951320"/>
            <a:ext cx="2292816" cy="683276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lnSpc>
                <a:spcPts val="2200"/>
              </a:lnSpc>
              <a:buNone/>
              <a:defRPr sz="1400">
                <a:solidFill>
                  <a:schemeClr val="bg1"/>
                </a:solidFill>
                <a:latin typeface="Inter UI" panose="020B0502030000000004" pitchFamily="34" charset="0"/>
                <a:ea typeface="Inter UI" panose="020B0502030000000004" pitchFamily="34" charset="0"/>
              </a:defRPr>
            </a:lvl1pPr>
            <a:lvl2pPr marL="457200" indent="0">
              <a:buNone/>
              <a:defRPr sz="1100">
                <a:solidFill>
                  <a:schemeClr val="tx1"/>
                </a:solidFill>
              </a:defRPr>
            </a:lvl2pPr>
            <a:lvl3pPr marL="914400" indent="0">
              <a:buNone/>
              <a:defRPr sz="1100">
                <a:solidFill>
                  <a:schemeClr val="tx1"/>
                </a:solidFill>
              </a:defRPr>
            </a:lvl3pPr>
            <a:lvl4pPr marL="1371600" indent="0">
              <a:buNone/>
              <a:defRPr sz="1100">
                <a:solidFill>
                  <a:schemeClr val="tx1"/>
                </a:solidFill>
              </a:defRPr>
            </a:lvl4pPr>
            <a:lvl5pPr marL="182880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Lorem ipsum dolor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consectur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B3D24C33-3C7E-EC7B-E277-8FDC091E9755}"/>
              </a:ext>
            </a:extLst>
          </p:cNvPr>
          <p:cNvSpPr>
            <a:spLocks noGrp="1"/>
          </p:cNvSpPr>
          <p:nvPr>
            <p:ph type="body" idx="29" hasCustomPrompt="1"/>
          </p:nvPr>
        </p:nvSpPr>
        <p:spPr>
          <a:xfrm>
            <a:off x="3469708" y="2716252"/>
            <a:ext cx="2292816" cy="509121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buNone/>
              <a:defRPr sz="6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F64DA85F-9085-2E52-C671-86CC8901922B}"/>
              </a:ext>
            </a:extLst>
          </p:cNvPr>
          <p:cNvSpPr>
            <a:spLocks noGrp="1"/>
          </p:cNvSpPr>
          <p:nvPr>
            <p:ph sz="half" idx="30" hasCustomPrompt="1"/>
          </p:nvPr>
        </p:nvSpPr>
        <p:spPr>
          <a:xfrm>
            <a:off x="3469708" y="3253488"/>
            <a:ext cx="2292816" cy="683276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Space Grotesk Medium" pitchFamily="2" charset="77"/>
              </a:defRPr>
            </a:lvl1pPr>
            <a:lvl2pPr marL="457200" indent="0">
              <a:buNone/>
              <a:defRPr sz="1100">
                <a:solidFill>
                  <a:schemeClr val="tx1"/>
                </a:solidFill>
              </a:defRPr>
            </a:lvl2pPr>
            <a:lvl3pPr marL="914400" indent="0">
              <a:buNone/>
              <a:defRPr sz="1100">
                <a:solidFill>
                  <a:schemeClr val="tx1"/>
                </a:solidFill>
              </a:defRPr>
            </a:lvl3pPr>
            <a:lvl4pPr marL="1371600" indent="0">
              <a:buNone/>
              <a:defRPr sz="1100">
                <a:solidFill>
                  <a:schemeClr val="tx1"/>
                </a:solidFill>
              </a:defRPr>
            </a:lvl4pPr>
            <a:lvl5pPr marL="182880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Lorem ipsum dolor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899B2E82-1E78-8C35-F5BA-628C6B92828E}"/>
              </a:ext>
            </a:extLst>
          </p:cNvPr>
          <p:cNvSpPr>
            <a:spLocks noGrp="1"/>
          </p:cNvSpPr>
          <p:nvPr>
            <p:ph sz="half" idx="31" hasCustomPrompt="1"/>
          </p:nvPr>
        </p:nvSpPr>
        <p:spPr>
          <a:xfrm>
            <a:off x="3469708" y="3951320"/>
            <a:ext cx="2292816" cy="683276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lnSpc>
                <a:spcPts val="2200"/>
              </a:lnSpc>
              <a:buNone/>
              <a:defRPr sz="1400">
                <a:solidFill>
                  <a:schemeClr val="bg1"/>
                </a:solidFill>
                <a:latin typeface="Inter UI" panose="020B0502030000000004" pitchFamily="34" charset="0"/>
                <a:ea typeface="Inter UI" panose="020B0502030000000004" pitchFamily="34" charset="0"/>
              </a:defRPr>
            </a:lvl1pPr>
            <a:lvl2pPr marL="457200" indent="0">
              <a:buNone/>
              <a:defRPr sz="1100">
                <a:solidFill>
                  <a:schemeClr val="tx1"/>
                </a:solidFill>
              </a:defRPr>
            </a:lvl2pPr>
            <a:lvl3pPr marL="914400" indent="0">
              <a:buNone/>
              <a:defRPr sz="1100">
                <a:solidFill>
                  <a:schemeClr val="tx1"/>
                </a:solidFill>
              </a:defRPr>
            </a:lvl3pPr>
            <a:lvl4pPr marL="1371600" indent="0">
              <a:buNone/>
              <a:defRPr sz="1100">
                <a:solidFill>
                  <a:schemeClr val="tx1"/>
                </a:solidFill>
              </a:defRPr>
            </a:lvl4pPr>
            <a:lvl5pPr marL="182880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Lorem ipsum dolor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consectur</a:t>
            </a:r>
            <a:endParaRPr lang="en-US" dirty="0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8485C90F-3AE9-352D-14C8-3473FC59EFA4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6419206" y="2716252"/>
            <a:ext cx="2292816" cy="509121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buNone/>
              <a:defRPr sz="6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03</a:t>
            </a:r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07B8F4AE-B6DA-CB07-CFD5-196177AD9FB6}"/>
              </a:ext>
            </a:extLst>
          </p:cNvPr>
          <p:cNvSpPr>
            <a:spLocks noGrp="1"/>
          </p:cNvSpPr>
          <p:nvPr>
            <p:ph sz="half" idx="33" hasCustomPrompt="1"/>
          </p:nvPr>
        </p:nvSpPr>
        <p:spPr>
          <a:xfrm>
            <a:off x="6441508" y="3253488"/>
            <a:ext cx="2292816" cy="683276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Space Grotesk Medium" pitchFamily="2" charset="77"/>
              </a:defRPr>
            </a:lvl1pPr>
            <a:lvl2pPr marL="457200" indent="0">
              <a:buNone/>
              <a:defRPr sz="1100">
                <a:solidFill>
                  <a:schemeClr val="tx1"/>
                </a:solidFill>
              </a:defRPr>
            </a:lvl2pPr>
            <a:lvl3pPr marL="914400" indent="0">
              <a:buNone/>
              <a:defRPr sz="1100">
                <a:solidFill>
                  <a:schemeClr val="tx1"/>
                </a:solidFill>
              </a:defRPr>
            </a:lvl3pPr>
            <a:lvl4pPr marL="1371600" indent="0">
              <a:buNone/>
              <a:defRPr sz="1100">
                <a:solidFill>
                  <a:schemeClr val="tx1"/>
                </a:solidFill>
              </a:defRPr>
            </a:lvl4pPr>
            <a:lvl5pPr marL="182880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Lorem ipsum dolor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5918C8E5-B32F-30DB-1A2F-FBD93C9A782D}"/>
              </a:ext>
            </a:extLst>
          </p:cNvPr>
          <p:cNvSpPr>
            <a:spLocks noGrp="1"/>
          </p:cNvSpPr>
          <p:nvPr>
            <p:ph sz="half" idx="34" hasCustomPrompt="1"/>
          </p:nvPr>
        </p:nvSpPr>
        <p:spPr>
          <a:xfrm>
            <a:off x="6441508" y="3951320"/>
            <a:ext cx="2292816" cy="683276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lnSpc>
                <a:spcPts val="2200"/>
              </a:lnSpc>
              <a:buNone/>
              <a:defRPr sz="1400">
                <a:solidFill>
                  <a:schemeClr val="bg1"/>
                </a:solidFill>
                <a:latin typeface="Inter UI" panose="020B0502030000000004" pitchFamily="34" charset="0"/>
                <a:ea typeface="Inter UI" panose="020B0502030000000004" pitchFamily="34" charset="0"/>
              </a:defRPr>
            </a:lvl1pPr>
            <a:lvl2pPr marL="457200" indent="0">
              <a:buNone/>
              <a:defRPr sz="1100">
                <a:solidFill>
                  <a:schemeClr val="tx1"/>
                </a:solidFill>
              </a:defRPr>
            </a:lvl2pPr>
            <a:lvl3pPr marL="914400" indent="0">
              <a:buNone/>
              <a:defRPr sz="1100">
                <a:solidFill>
                  <a:schemeClr val="tx1"/>
                </a:solidFill>
              </a:defRPr>
            </a:lvl3pPr>
            <a:lvl4pPr marL="1371600" indent="0">
              <a:buNone/>
              <a:defRPr sz="1100">
                <a:solidFill>
                  <a:schemeClr val="tx1"/>
                </a:solidFill>
              </a:defRPr>
            </a:lvl4pPr>
            <a:lvl5pPr marL="182880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Lorem ipsum dolor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consectur</a:t>
            </a:r>
            <a:endParaRPr lang="en-US" dirty="0"/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C88905B0-1F7A-3098-3D87-B4D0C46DEEA4}"/>
              </a:ext>
            </a:extLst>
          </p:cNvPr>
          <p:cNvSpPr>
            <a:spLocks noGrp="1"/>
          </p:cNvSpPr>
          <p:nvPr>
            <p:ph type="body" idx="35" hasCustomPrompt="1"/>
          </p:nvPr>
        </p:nvSpPr>
        <p:spPr>
          <a:xfrm>
            <a:off x="9401277" y="2716252"/>
            <a:ext cx="2292816" cy="509121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buNone/>
              <a:defRPr sz="6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04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C38F0F01-8CA0-322D-FD81-5A3BAA3B2DA9}"/>
              </a:ext>
            </a:extLst>
          </p:cNvPr>
          <p:cNvSpPr>
            <a:spLocks noGrp="1"/>
          </p:cNvSpPr>
          <p:nvPr>
            <p:ph sz="half" idx="36" hasCustomPrompt="1"/>
          </p:nvPr>
        </p:nvSpPr>
        <p:spPr>
          <a:xfrm>
            <a:off x="9401277" y="3253488"/>
            <a:ext cx="2292816" cy="683276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Space Grotesk Medium" pitchFamily="2" charset="77"/>
              </a:defRPr>
            </a:lvl1pPr>
            <a:lvl2pPr marL="457200" indent="0">
              <a:buNone/>
              <a:defRPr sz="1100">
                <a:solidFill>
                  <a:schemeClr val="tx1"/>
                </a:solidFill>
              </a:defRPr>
            </a:lvl2pPr>
            <a:lvl3pPr marL="914400" indent="0">
              <a:buNone/>
              <a:defRPr sz="1100">
                <a:solidFill>
                  <a:schemeClr val="tx1"/>
                </a:solidFill>
              </a:defRPr>
            </a:lvl3pPr>
            <a:lvl4pPr marL="1371600" indent="0">
              <a:buNone/>
              <a:defRPr sz="1100">
                <a:solidFill>
                  <a:schemeClr val="tx1"/>
                </a:solidFill>
              </a:defRPr>
            </a:lvl4pPr>
            <a:lvl5pPr marL="182880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Lorem ipsum dolor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35DEC288-D3AB-E659-AF92-FAC2AD0187D8}"/>
              </a:ext>
            </a:extLst>
          </p:cNvPr>
          <p:cNvSpPr>
            <a:spLocks noGrp="1"/>
          </p:cNvSpPr>
          <p:nvPr>
            <p:ph sz="half" idx="37" hasCustomPrompt="1"/>
          </p:nvPr>
        </p:nvSpPr>
        <p:spPr>
          <a:xfrm>
            <a:off x="9401277" y="3951320"/>
            <a:ext cx="2292816" cy="683276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lnSpc>
                <a:spcPts val="2200"/>
              </a:lnSpc>
              <a:buNone/>
              <a:defRPr sz="1400">
                <a:solidFill>
                  <a:schemeClr val="bg1"/>
                </a:solidFill>
                <a:latin typeface="Inter UI" panose="020B0502030000000004" pitchFamily="34" charset="0"/>
                <a:ea typeface="Inter UI" panose="020B0502030000000004" pitchFamily="34" charset="0"/>
              </a:defRPr>
            </a:lvl1pPr>
            <a:lvl2pPr marL="457200" indent="0">
              <a:buNone/>
              <a:defRPr sz="1100">
                <a:solidFill>
                  <a:schemeClr val="tx1"/>
                </a:solidFill>
              </a:defRPr>
            </a:lvl2pPr>
            <a:lvl3pPr marL="914400" indent="0">
              <a:buNone/>
              <a:defRPr sz="1100">
                <a:solidFill>
                  <a:schemeClr val="tx1"/>
                </a:solidFill>
              </a:defRPr>
            </a:lvl3pPr>
            <a:lvl4pPr marL="1371600" indent="0">
              <a:buNone/>
              <a:defRPr sz="1100">
                <a:solidFill>
                  <a:schemeClr val="tx1"/>
                </a:solidFill>
              </a:defRPr>
            </a:lvl4pPr>
            <a:lvl5pPr marL="182880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Lorem ipsum dolor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consectur</a:t>
            </a:r>
            <a:endParaRPr lang="en-US" dirty="0"/>
          </a:p>
        </p:txBody>
      </p:sp>
      <p:sp>
        <p:nvSpPr>
          <p:cNvPr id="2" name="Slide Number Placeholder 28">
            <a:extLst>
              <a:ext uri="{FF2B5EF4-FFF2-40B4-BE49-F238E27FC236}">
                <a16:creationId xmlns:a16="http://schemas.microsoft.com/office/drawing/2014/main" id="{3F3DCBD3-8820-D724-EEA9-9FC57E8E3035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>
          <a:xfrm>
            <a:off x="558800" y="6264275"/>
            <a:ext cx="2794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29">
            <a:extLst>
              <a:ext uri="{FF2B5EF4-FFF2-40B4-BE49-F238E27FC236}">
                <a16:creationId xmlns:a16="http://schemas.microsoft.com/office/drawing/2014/main" id="{F75EB40D-C290-1A00-A30A-209415A36DCC}"/>
              </a:ext>
            </a:extLst>
          </p:cNvPr>
          <p:cNvSpPr>
            <a:spLocks noGrp="1"/>
          </p:cNvSpPr>
          <p:nvPr>
            <p:ph type="ftr" sz="quarter" idx="39"/>
          </p:nvPr>
        </p:nvSpPr>
        <p:spPr>
          <a:xfrm>
            <a:off x="882210" y="6264275"/>
            <a:ext cx="455421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Data On Wheels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3BB7E62-83FD-FA61-4E49-3B99F77A837E}"/>
              </a:ext>
            </a:extLst>
          </p:cNvPr>
          <p:cNvCxnSpPr/>
          <p:nvPr/>
        </p:nvCxnSpPr>
        <p:spPr>
          <a:xfrm>
            <a:off x="3132221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A89E524-D6E2-1C64-420B-D281ADA4C1D8}"/>
              </a:ext>
            </a:extLst>
          </p:cNvPr>
          <p:cNvCxnSpPr/>
          <p:nvPr/>
        </p:nvCxnSpPr>
        <p:spPr>
          <a:xfrm>
            <a:off x="6098445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16DA8CF-AE55-D0E1-C112-E1756297E0C6}"/>
              </a:ext>
            </a:extLst>
          </p:cNvPr>
          <p:cNvCxnSpPr/>
          <p:nvPr/>
        </p:nvCxnSpPr>
        <p:spPr>
          <a:xfrm>
            <a:off x="906466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40352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rge Image +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548307F-569A-ACEB-7613-0AB60345B8B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1017E3D-D397-2D38-6EEC-C7BC987CB07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236204" y="6365323"/>
            <a:ext cx="1117593" cy="184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53350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c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01017E3D-D397-2D38-6EEC-C7BC987CB07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236204" y="6365323"/>
            <a:ext cx="1117593" cy="184284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0B398FF-4608-3C59-217C-6A40D911543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0236201" y="6365323"/>
            <a:ext cx="1117599" cy="1842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FA7D4A0-1063-2432-FE10-22E229854B0F}"/>
              </a:ext>
            </a:extLst>
          </p:cNvPr>
          <p:cNvSpPr txBox="1"/>
          <p:nvPr/>
        </p:nvSpPr>
        <p:spPr>
          <a:xfrm>
            <a:off x="8254297" y="6334990"/>
            <a:ext cx="184742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b="0" i="0" dirty="0">
                <a:solidFill>
                  <a:schemeClr val="tx1"/>
                </a:solidFill>
                <a:latin typeface="Space Grotesk Light" pitchFamily="2" charset="77"/>
              </a:rPr>
              <a:t>P3ADAPTIVE.COM</a:t>
            </a:r>
          </a:p>
        </p:txBody>
      </p:sp>
    </p:spTree>
    <p:extLst>
      <p:ext uri="{BB962C8B-B14F-4D97-AF65-F5344CB8AC3E}">
        <p14:creationId xmlns:p14="http://schemas.microsoft.com/office/powerpoint/2010/main" val="101472236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asic Background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01017E3D-D397-2D38-6EEC-C7BC987CB07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236204" y="6365323"/>
            <a:ext cx="1117593" cy="1842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FA7D4A0-1063-2432-FE10-22E229854B0F}"/>
              </a:ext>
            </a:extLst>
          </p:cNvPr>
          <p:cNvSpPr txBox="1"/>
          <p:nvPr/>
        </p:nvSpPr>
        <p:spPr>
          <a:xfrm>
            <a:off x="8254297" y="6334990"/>
            <a:ext cx="184742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b="0" i="0" dirty="0">
                <a:solidFill>
                  <a:schemeClr val="bg1"/>
                </a:solidFill>
                <a:latin typeface="Space Grotesk Light" pitchFamily="2" charset="77"/>
              </a:rPr>
              <a:t>P3ADAPTIVE.COM</a:t>
            </a:r>
          </a:p>
        </p:txBody>
      </p:sp>
    </p:spTree>
    <p:extLst>
      <p:ext uri="{BB962C8B-B14F-4D97-AF65-F5344CB8AC3E}">
        <p14:creationId xmlns:p14="http://schemas.microsoft.com/office/powerpoint/2010/main" val="4648147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2D60A3-3D76-B6EB-ED61-B6A187F5F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3F76AA-8BFE-18BF-422A-C954F62FFC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1BA4C6-D0DE-F4E8-9F3F-710B6FDFBC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E927C0-DD26-DFA5-E0C9-559B12F061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10/14/2025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9E5FC7-F4B0-AED8-BE74-4688FD705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400CAD-E7B9-6EEA-F476-FAF9D19D5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29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A497B-CD00-1E21-D503-C48003C58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3A4DA8-C321-24CF-2130-972E5AF5A7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485477-42D0-8931-1243-28CEDE8CB4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EA838D-5752-53BB-C302-81B5A57B44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3D6A8A-FD6A-FAF8-3349-7211853807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F40C4D-1EEC-4B8B-60D2-CE53F4895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10/14/2025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FF76F80-8361-624D-BE87-0E4C70369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4095192-C85F-66B8-F7F5-946B11817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0987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C73F1-0C8A-BB78-70BE-BEF5C51A9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C565667-B36F-ABE7-D0C2-FED12A44A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10/14/2025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61C30D-B797-0348-2377-952FA3C843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EC6FAB-F92A-9A45-3823-03213ED96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7471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76E47C-A774-A701-1858-FDDDFEED5A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10/14/2025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F9C858-D4F6-0CF3-682C-3AC192F2B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89881C-16D8-60B0-A68D-3908D2AED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9485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80326-0548-4D72-9AD7-829ED8108D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2FA056-63B4-541B-2EAA-3918E38B7C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F113B2-8F9F-76CB-24A6-B8E68CF8FF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6FFE3D-B9AD-70A9-CAC2-4780DFF05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10/14/2025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835816-0555-80E6-A6C3-DF4B7B2F0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819928-5761-43BB-1133-6AAC630F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9006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A9D3C7-1E53-0AA0-2FFF-D31088CF9C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A0A5E-EFB3-B7A4-0C90-89522A1DD8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692035-1084-4AC5-BA26-CE4F8F86F9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7E00CD-18DD-749A-86D4-152CA9C4E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10/14/2025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17A577-5634-E4A1-F9BE-AB24F8318E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639290-53C2-44F4-7123-42262B3CC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2484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theme" Target="../theme/theme1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6B1EDD6-DF08-D054-8CB4-B5219E9FD4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912819-8CF0-6ED2-8F6B-1CEE1EF57A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AB0FD5-D308-B238-09AE-9D3F591D9D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424AB6-689F-4D94-89E3-667E6F78A9F8}" type="datetimeFigureOut">
              <a:rPr lang="en-US" smtClean="0"/>
              <a:t>10/14/2025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3640B5-0807-F9FE-DC39-61BF57B648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Data On Wheels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B4B08E-A102-F055-7747-2596A03915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5406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3" r:id="rId1"/>
    <p:sldLayoutId id="2147483724" r:id="rId2"/>
    <p:sldLayoutId id="2147483725" r:id="rId3"/>
    <p:sldLayoutId id="2147483726" r:id="rId4"/>
    <p:sldLayoutId id="2147483727" r:id="rId5"/>
    <p:sldLayoutId id="2147483728" r:id="rId6"/>
    <p:sldLayoutId id="2147483729" r:id="rId7"/>
    <p:sldLayoutId id="2147483730" r:id="rId8"/>
    <p:sldLayoutId id="2147483731" r:id="rId9"/>
    <p:sldLayoutId id="2147483732" r:id="rId10"/>
    <p:sldLayoutId id="2147483733" r:id="rId11"/>
    <p:sldLayoutId id="2147483734" r:id="rId12"/>
    <p:sldLayoutId id="2147483735" r:id="rId13"/>
    <p:sldLayoutId id="2147483736" r:id="rId14"/>
    <p:sldLayoutId id="2147483737" r:id="rId15"/>
    <p:sldLayoutId id="2147483738" r:id="rId16"/>
    <p:sldLayoutId id="2147483739" r:id="rId17"/>
    <p:sldLayoutId id="2147483740" r:id="rId18"/>
    <p:sldLayoutId id="2147483741" r:id="rId19"/>
    <p:sldLayoutId id="2147483742" r:id="rId20"/>
    <p:sldLayoutId id="2147483743" r:id="rId21"/>
    <p:sldLayoutId id="2147483744" r:id="rId22"/>
    <p:sldLayoutId id="2147483745" r:id="rId23"/>
    <p:sldLayoutId id="2147483746" r:id="rId24"/>
    <p:sldLayoutId id="2147483747" r:id="rId25"/>
    <p:sldLayoutId id="2147483748" r:id="rId26"/>
    <p:sldLayoutId id="2147483749" r:id="rId27"/>
    <p:sldLayoutId id="2147483750" r:id="rId28"/>
    <p:sldLayoutId id="2147483751" r:id="rId29"/>
    <p:sldLayoutId id="2147483752" r:id="rId30"/>
    <p:sldLayoutId id="2147483753" r:id="rId31"/>
    <p:sldLayoutId id="2147483754" r:id="rId32"/>
    <p:sldLayoutId id="2147483755" r:id="rId33"/>
    <p:sldLayoutId id="2147483756" r:id="rId3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2" pos="528">
          <p15:clr>
            <a:srgbClr val="F26B43"/>
          </p15:clr>
        </p15:guide>
        <p15:guide id="3" orient="horz" pos="2160">
          <p15:clr>
            <a:srgbClr val="F26B43"/>
          </p15:clr>
        </p15:guide>
        <p15:guide id="4" orient="horz" pos="144">
          <p15:clr>
            <a:srgbClr val="F26B43"/>
          </p15:clr>
        </p15:guide>
        <p15:guide id="5" orient="horz" pos="720">
          <p15:clr>
            <a:srgbClr val="F26B43"/>
          </p15:clr>
        </p15:guide>
        <p15:guide id="6" pos="7152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008">
          <p15:clr>
            <a:srgbClr val="F26B43"/>
          </p15:clr>
        </p15:guide>
        <p15:guide id="9" orient="horz" pos="1296">
          <p15:clr>
            <a:srgbClr val="F26B43"/>
          </p15:clr>
        </p15:guide>
        <p15:guide id="10" orient="horz" pos="4176">
          <p15:clr>
            <a:srgbClr val="F26B43"/>
          </p15:clr>
        </p15:guide>
        <p15:guide id="11" orient="horz" pos="3096">
          <p15:clr>
            <a:srgbClr val="F26B43"/>
          </p15:clr>
        </p15:guide>
        <p15:guide id="12" orient="horz" pos="38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onwheels.wordpress.com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linkedin.com/in/kristyna-ferris-dataonwheels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22E92-41AE-89A9-2018-F418DEE616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239" y="417576"/>
            <a:ext cx="11956774" cy="1249394"/>
          </a:xfrm>
        </p:spPr>
        <p:txBody>
          <a:bodyPr anchor="ctr">
            <a:noAutofit/>
          </a:bodyPr>
          <a:lstStyle/>
          <a:p>
            <a:r>
              <a:rPr lang="en-US" sz="4000" dirty="0"/>
              <a:t>Tips &amp; Tricks for Mastering Microsoft Fabric Data Warehousing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6814C2-A141-3245-72A9-BB4B623F7B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8881" y="1809541"/>
            <a:ext cx="10909643" cy="687406"/>
          </a:xfrm>
        </p:spPr>
        <p:txBody>
          <a:bodyPr anchor="ctr">
            <a:normAutofit/>
          </a:bodyPr>
          <a:lstStyle/>
          <a:p>
            <a:r>
              <a:rPr lang="en-US" dirty="0">
                <a:cs typeface="Arial" panose="020B0604020202020204" pitchFamily="34" charset="0"/>
              </a:rPr>
              <a:t>Kristyna Ferris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E9A7372B-6050-7F78-4076-7DE2A915198E}"/>
              </a:ext>
            </a:extLst>
          </p:cNvPr>
          <p:cNvSpPr txBox="1">
            <a:spLocks/>
          </p:cNvSpPr>
          <p:nvPr/>
        </p:nvSpPr>
        <p:spPr>
          <a:xfrm>
            <a:off x="557711" y="5937593"/>
            <a:ext cx="10909643" cy="6874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600" dirty="0">
                <a:cs typeface="Arial" panose="020B0604020202020204" pitchFamily="34" charset="0"/>
              </a:rPr>
              <a:t>Fun Fact: this font is dyslexic friendly! Ask me how to use it for free after the session.</a:t>
            </a:r>
          </a:p>
        </p:txBody>
      </p:sp>
      <p:pic>
        <p:nvPicPr>
          <p:cNvPr id="5" name="Picture 4" descr="A road with bushes and trees in the background&#10;&#10;AI-generated content may be incorrect.">
            <a:extLst>
              <a:ext uri="{FF2B5EF4-FFF2-40B4-BE49-F238E27FC236}">
                <a16:creationId xmlns:a16="http://schemas.microsoft.com/office/drawing/2014/main" id="{8571DAF0-309F-67E3-135A-34C5AFC73F7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0624" b="24271"/>
          <a:stretch>
            <a:fillRect/>
          </a:stretch>
        </p:blipFill>
        <p:spPr>
          <a:xfrm>
            <a:off x="7388" y="3543300"/>
            <a:ext cx="12190476" cy="2210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475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4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40FC3AC-BA23-509C-7AF0-8AACC24920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050D3-F5E0-EF8D-4F47-4A4CE8B91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88952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800" dirty="0"/>
              <a:t>Success Story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55344E-EE86-05E5-538A-13809E852CD7}"/>
              </a:ext>
            </a:extLst>
          </p:cNvPr>
          <p:cNvSpPr txBox="1"/>
          <p:nvPr/>
        </p:nvSpPr>
        <p:spPr>
          <a:xfrm>
            <a:off x="5151711" y="2178361"/>
            <a:ext cx="670272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As of August, there is a way to set a workspace default collation without a REST API!</a:t>
            </a:r>
            <a:br>
              <a:rPr lang="en-US" sz="2400" dirty="0"/>
            </a:b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Microsoft is always listening, learning, and adapting</a:t>
            </a:r>
            <a:br>
              <a:rPr lang="en-US" sz="2400" dirty="0"/>
            </a:b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Don’t be afraid to speak up and provide feedback, it’s welcomed and encouraged</a:t>
            </a:r>
            <a:endParaRPr lang="en-US" sz="2000" dirty="0"/>
          </a:p>
        </p:txBody>
      </p:sp>
      <p:pic>
        <p:nvPicPr>
          <p:cNvPr id="3" name="Picture 2" descr="I'm so excited Memes - Imgflip">
            <a:extLst>
              <a:ext uri="{FF2B5EF4-FFF2-40B4-BE49-F238E27FC236}">
                <a16:creationId xmlns:a16="http://schemas.microsoft.com/office/drawing/2014/main" id="{363BAA43-04FA-9BF4-95F9-B1F39A5F6A0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09" r="5127" b="9981"/>
          <a:stretch>
            <a:fillRect/>
          </a:stretch>
        </p:blipFill>
        <p:spPr bwMode="auto">
          <a:xfrm>
            <a:off x="722418" y="2072425"/>
            <a:ext cx="3832411" cy="3847564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47704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7254FFE-67A0-4E18-D0E5-CA3186A49B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8B658-F3E6-B51A-94DC-0CA951222F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122" y="365125"/>
            <a:ext cx="11802358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400" dirty="0"/>
              <a:t>Demo Time!</a:t>
            </a:r>
            <a:endParaRPr lang="en-US" sz="5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27F46C-7890-573A-CDBF-4FB0A8BE7A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4192" y="1846492"/>
            <a:ext cx="4420217" cy="4906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71215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9600403-1C0A-70B1-F4CE-351A8AE1B2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B4C0D-B3DA-74E6-FF8C-1C6D476F53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88952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800" dirty="0"/>
              <a:t>Problem 2 – Performance Monitoring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1A9F65-94E0-A5EB-7C47-6BF8C5F3F5CE}"/>
              </a:ext>
            </a:extLst>
          </p:cNvPr>
          <p:cNvSpPr txBox="1"/>
          <p:nvPr/>
        </p:nvSpPr>
        <p:spPr>
          <a:xfrm>
            <a:off x="4858875" y="1690688"/>
            <a:ext cx="6702725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Built-in</a:t>
            </a:r>
            <a:r>
              <a:rPr lang="en-US" sz="2000" dirty="0"/>
              <a:t> performance monitoring leverage DMVs that can be </a:t>
            </a:r>
            <a:r>
              <a:rPr lang="en-US" sz="2000" b="1" dirty="0"/>
              <a:t>slow running </a:t>
            </a:r>
            <a:r>
              <a:rPr lang="en-US" sz="2000" dirty="0"/>
              <a:t>and fail when capacity is overloaded</a:t>
            </a:r>
            <a:br>
              <a:rPr lang="en-US" sz="2000" dirty="0"/>
            </a:b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Solution</a:t>
            </a:r>
            <a:r>
              <a:rPr lang="en-US" sz="2000" dirty="0"/>
              <a:t> – utilize DMVs to build a warehouse </a:t>
            </a:r>
            <a:r>
              <a:rPr lang="en-US" sz="2000" b="1" dirty="0"/>
              <a:t>monitoring tool </a:t>
            </a:r>
            <a:r>
              <a:rPr lang="en-US" sz="2000" dirty="0"/>
              <a:t>that imports data that will still work when capacity is slowing down. </a:t>
            </a:r>
            <a:br>
              <a:rPr lang="en-US" sz="2000" dirty="0"/>
            </a:b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Important note – this solution is best suited to </a:t>
            </a:r>
            <a:r>
              <a:rPr lang="en-US" sz="2000" b="1" dirty="0"/>
              <a:t>live in a separate capacity </a:t>
            </a:r>
            <a:r>
              <a:rPr lang="en-US" sz="2000" dirty="0"/>
              <a:t>(can even be a pro or PPU workspace) so that it doesn’t slow when the capacity gets throttled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2050" name="Picture 2" descr="How to monitor the network performance? : r/networking">
            <a:extLst>
              <a:ext uri="{FF2B5EF4-FFF2-40B4-BE49-F238E27FC236}">
                <a16:creationId xmlns:a16="http://schemas.microsoft.com/office/drawing/2014/main" id="{69333DA4-DEB7-FFAD-41C4-5861B40833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7520" y="2693537"/>
            <a:ext cx="2934756" cy="2934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03747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7C68241-D797-8A8F-FB51-07847F7603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E412E-61AD-0C19-8AA4-5C887F9614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88952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/>
              <a:t>Problem 3 – Killing those Capacity Murderers</a:t>
            </a:r>
            <a:endParaRPr lang="en-US" sz="36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4C93F26-EAEE-1F9D-ADF9-EC4584DD1305}"/>
              </a:ext>
            </a:extLst>
          </p:cNvPr>
          <p:cNvSpPr txBox="1"/>
          <p:nvPr/>
        </p:nvSpPr>
        <p:spPr>
          <a:xfrm>
            <a:off x="5065336" y="2030115"/>
            <a:ext cx="6702725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Rogue queries</a:t>
            </a:r>
            <a:r>
              <a:rPr lang="en-US" sz="2000" dirty="0"/>
              <a:t> can consume excessive resources, potentially crippling warehouse capacity. Unfortunately, the capacity metric app does not contain session IDs necessary to kill long running queries.</a:t>
            </a:r>
            <a:br>
              <a:rPr lang="en-US" sz="2000" dirty="0"/>
            </a:b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Solution – utilize custom monitoring to find session IDs to </a:t>
            </a:r>
            <a:r>
              <a:rPr lang="en-US" sz="2000" b="1" dirty="0"/>
              <a:t>kill when needed</a:t>
            </a:r>
            <a:r>
              <a:rPr lang="en-US" sz="2000" dirty="0"/>
              <a:t>. </a:t>
            </a:r>
            <a:br>
              <a:rPr lang="en-US" sz="2000" dirty="0"/>
            </a:b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Important note – this solution is best suited to live in a separate capacity (can even be a pro or PPU workspace) so that it doesn’t slow when the capacity gets throttled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3074" name="Picture 2" descr="Meme: &quot;YOU UNDERESTIMATE MY CAPACITY&quot; - All Templates - Meme-arsenal.com">
            <a:extLst>
              <a:ext uri="{FF2B5EF4-FFF2-40B4-BE49-F238E27FC236}">
                <a16:creationId xmlns:a16="http://schemas.microsoft.com/office/drawing/2014/main" id="{34A6408A-47B3-97F9-D10E-D8455E7EAD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73" r="17304"/>
          <a:stretch/>
        </p:blipFill>
        <p:spPr bwMode="auto">
          <a:xfrm>
            <a:off x="545217" y="2300140"/>
            <a:ext cx="4275022" cy="3730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27858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9C55A7-CBD8-BCD1-8774-7C5D857B29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EMO TIME! ... what could possibly go wrong - Disaster Girl Meme Generator">
            <a:extLst>
              <a:ext uri="{FF2B5EF4-FFF2-40B4-BE49-F238E27FC236}">
                <a16:creationId xmlns:a16="http://schemas.microsoft.com/office/drawing/2014/main" id="{F95350F9-3F1A-2227-8D96-BBB118F7EDB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375"/>
          <a:stretch/>
        </p:blipFill>
        <p:spPr bwMode="auto">
          <a:xfrm>
            <a:off x="2946268" y="1102666"/>
            <a:ext cx="6555949" cy="4652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56315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9C578-1F08-216A-5403-706BD3D85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6739" y="330974"/>
            <a:ext cx="10197494" cy="1099457"/>
          </a:xfrm>
        </p:spPr>
        <p:txBody>
          <a:bodyPr>
            <a:noAutofit/>
          </a:bodyPr>
          <a:lstStyle/>
          <a:p>
            <a:r>
              <a:rPr lang="en-US" sz="3200" dirty="0"/>
              <a:t>Don’t forget to connect, thanks for listening!</a:t>
            </a:r>
          </a:p>
        </p:txBody>
      </p:sp>
      <p:graphicFrame>
        <p:nvGraphicFramePr>
          <p:cNvPr id="53" name="Content Placeholder 2">
            <a:extLst>
              <a:ext uri="{FF2B5EF4-FFF2-40B4-BE49-F238E27FC236}">
                <a16:creationId xmlns:a16="http://schemas.microsoft.com/office/drawing/2014/main" id="{3C5312A1-6D86-AB24-BBF8-296AC20E4D4A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466024" y="1430431"/>
          <a:ext cx="7601596" cy="52081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Title 1">
            <a:extLst>
              <a:ext uri="{FF2B5EF4-FFF2-40B4-BE49-F238E27FC236}">
                <a16:creationId xmlns:a16="http://schemas.microsoft.com/office/drawing/2014/main" id="{5E3BFC27-6733-8963-13C2-165A3C03425F}"/>
              </a:ext>
            </a:extLst>
          </p:cNvPr>
          <p:cNvSpPr txBox="1">
            <a:spLocks/>
          </p:cNvSpPr>
          <p:nvPr/>
        </p:nvSpPr>
        <p:spPr>
          <a:xfrm>
            <a:off x="1096767" y="2165956"/>
            <a:ext cx="2493297" cy="623180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dirty="0">
                <a:solidFill>
                  <a:schemeClr val="tx1"/>
                </a:solidFill>
              </a:rPr>
              <a:t>GitHub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368141-E5EF-4BB5-7A12-57480E4EC45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96766" y="2789135"/>
            <a:ext cx="2560833" cy="2560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8028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9C578-1F08-216A-5403-706BD3D85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200" y="365125"/>
            <a:ext cx="6982496" cy="1283255"/>
          </a:xfrm>
        </p:spPr>
        <p:txBody>
          <a:bodyPr>
            <a:normAutofit/>
          </a:bodyPr>
          <a:lstStyle/>
          <a:p>
            <a:r>
              <a:rPr lang="en-US" sz="3600" dirty="0"/>
              <a:t>About Me ~ Kristyna Ferris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6806B51-3439-9831-D29B-A4B1640509E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406" r="5406"/>
          <a:stretch/>
        </p:blipFill>
        <p:spPr>
          <a:xfrm>
            <a:off x="458525" y="857692"/>
            <a:ext cx="4478416" cy="502128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26FB5-B0F0-A0DD-57F2-76101BA66E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9160" y="1873905"/>
            <a:ext cx="7048670" cy="4898684"/>
          </a:xfrm>
        </p:spPr>
        <p:txBody>
          <a:bodyPr>
            <a:normAutofit fontScale="85000" lnSpcReduction="10000"/>
          </a:bodyPr>
          <a:lstStyle/>
          <a:p>
            <a:pPr marL="0" indent="0">
              <a:lnSpc>
                <a:spcPct val="160000"/>
              </a:lnSpc>
              <a:buNone/>
            </a:pPr>
            <a:r>
              <a:rPr lang="en-US" sz="2100" dirty="0"/>
              <a:t>Microsoft MVP, Data Platform &amp; Fabric</a:t>
            </a:r>
            <a:br>
              <a:rPr lang="en-US" sz="2100" dirty="0"/>
            </a:br>
            <a:r>
              <a:rPr lang="en-US" sz="2100" dirty="0"/>
              <a:t>Solution Architect, P3 Adaptive</a:t>
            </a:r>
            <a:br>
              <a:rPr lang="en-US" sz="2100" dirty="0"/>
            </a:br>
            <a:r>
              <a:rPr lang="en-US" sz="2100" dirty="0"/>
              <a:t>Lexington Data Tech Group co-organizer </a:t>
            </a:r>
            <a:br>
              <a:rPr lang="en-US" sz="2100" dirty="0"/>
            </a:br>
            <a:r>
              <a:rPr lang="en-US" sz="2100" dirty="0" err="1"/>
              <a:t>DataOnWheels</a:t>
            </a:r>
            <a:r>
              <a:rPr lang="en-US" sz="2100" dirty="0"/>
              <a:t> Author</a:t>
            </a:r>
          </a:p>
          <a:p>
            <a:pPr marL="0" indent="0">
              <a:lnSpc>
                <a:spcPct val="160000"/>
              </a:lnSpc>
              <a:buNone/>
            </a:pPr>
            <a:r>
              <a:rPr lang="en-US" sz="2000" b="1" dirty="0"/>
              <a:t>Blog 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20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https://dataonwheels.wordpress.com/</a:t>
            </a:r>
            <a:br>
              <a:rPr lang="en-US" sz="2000" dirty="0"/>
            </a:br>
            <a:br>
              <a:rPr lang="en-US" sz="2000" dirty="0"/>
            </a:br>
            <a:r>
              <a:rPr lang="en-US" sz="2000" b="1" dirty="0"/>
              <a:t>LinkedIn 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2000" b="0" i="0" dirty="0">
                <a:effectLst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https://www.linkedin.com/in/kristyna-ferris-dataonwheels/</a:t>
            </a:r>
            <a:br>
              <a:rPr lang="en-US" sz="2000" b="0" i="0" dirty="0">
                <a:effectLst/>
              </a:rPr>
            </a:br>
            <a:endParaRPr lang="en-US" sz="2000" dirty="0"/>
          </a:p>
          <a:p>
            <a:pPr marL="0" indent="0">
              <a:lnSpc>
                <a:spcPct val="120000"/>
              </a:lnSpc>
              <a:buNone/>
            </a:pPr>
            <a:r>
              <a:rPr lang="en-US" sz="2000" b="1" dirty="0"/>
              <a:t>Twitter &amp; Bluesky 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2000" dirty="0"/>
              <a:t>@data_dragoness</a:t>
            </a:r>
          </a:p>
        </p:txBody>
      </p:sp>
    </p:spTree>
    <p:extLst>
      <p:ext uri="{BB962C8B-B14F-4D97-AF65-F5344CB8AC3E}">
        <p14:creationId xmlns:p14="http://schemas.microsoft.com/office/powerpoint/2010/main" val="1187558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AB5D0FF-1A55-E74E-023C-E0386E1F14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EEEF39-7DBF-5077-134A-0BD6BCF00D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88952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800" dirty="0"/>
              <a:t>What is a Fabric Data Warehouse?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8CB278E-3CA7-3D53-9FA5-53A048960050}"/>
              </a:ext>
            </a:extLst>
          </p:cNvPr>
          <p:cNvSpPr txBox="1"/>
          <p:nvPr/>
        </p:nvSpPr>
        <p:spPr>
          <a:xfrm>
            <a:off x="5076298" y="2090172"/>
            <a:ext cx="681090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Lake-Centric Architecture </a:t>
            </a:r>
            <a:br>
              <a:rPr lang="en-US" sz="2400" dirty="0"/>
            </a:b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Built on a distributed processing engine within </a:t>
            </a:r>
            <a:r>
              <a:rPr lang="en-US" sz="2400" dirty="0" err="1"/>
              <a:t>OneLake</a:t>
            </a:r>
            <a:br>
              <a:rPr lang="en-US" sz="2400" dirty="0"/>
            </a:b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Supports open Delta-Parquet formats which enables </a:t>
            </a:r>
            <a:r>
              <a:rPr lang="en-US" sz="2400" b="1" dirty="0"/>
              <a:t>ACID</a:t>
            </a:r>
            <a:r>
              <a:rPr lang="en-US" sz="2400" dirty="0"/>
              <a:t> transactions and seamless interoperability across Fabric workloads </a:t>
            </a:r>
          </a:p>
          <a:p>
            <a:endParaRPr lang="en-US" sz="2400" dirty="0"/>
          </a:p>
        </p:txBody>
      </p:sp>
      <p:pic>
        <p:nvPicPr>
          <p:cNvPr id="1029" name="Picture 5" descr="Generated image">
            <a:extLst>
              <a:ext uri="{FF2B5EF4-FFF2-40B4-BE49-F238E27FC236}">
                <a16:creationId xmlns:a16="http://schemas.microsoft.com/office/drawing/2014/main" id="{B53F332F-8C64-2FCD-D558-1C502DCAE6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103" y="1955430"/>
            <a:ext cx="3818488" cy="3818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7879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03963B-FAD4-087C-D040-F203BB75E2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634247-D591-4F49-FC67-EEC7360F65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88952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800" dirty="0"/>
              <a:t>What is a Fabric Data Warehouse?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5A6C8F-5CDF-0F7E-5BC7-7501C6FC23A1}"/>
              </a:ext>
            </a:extLst>
          </p:cNvPr>
          <p:cNvSpPr txBox="1"/>
          <p:nvPr/>
        </p:nvSpPr>
        <p:spPr>
          <a:xfrm>
            <a:off x="1781666" y="1825034"/>
            <a:ext cx="9803876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ACID ?</a:t>
            </a:r>
          </a:p>
          <a:p>
            <a:endParaRPr lang="en-US" sz="2400" dirty="0"/>
          </a:p>
          <a:p>
            <a:r>
              <a:rPr lang="en-US" sz="2400" b="1" dirty="0"/>
              <a:t>A</a:t>
            </a:r>
            <a:r>
              <a:rPr lang="en-US" sz="2400" dirty="0"/>
              <a:t>tomicity - transactions must complete fully or not at all.</a:t>
            </a:r>
            <a:br>
              <a:rPr lang="en-US" sz="2400" dirty="0"/>
            </a:br>
            <a:endParaRPr lang="en-US" sz="2400" dirty="0"/>
          </a:p>
          <a:p>
            <a:r>
              <a:rPr lang="en-US" sz="2400" b="1" dirty="0"/>
              <a:t>C</a:t>
            </a:r>
            <a:r>
              <a:rPr lang="en-US" sz="2400" dirty="0"/>
              <a:t>onsistency – database is in a valid state before &amp; after transaction. If a transaction violates integrity rules, it is not committed.</a:t>
            </a:r>
            <a:br>
              <a:rPr lang="en-US" sz="2400" dirty="0"/>
            </a:br>
            <a:endParaRPr lang="en-US" sz="2400" dirty="0"/>
          </a:p>
          <a:p>
            <a:r>
              <a:rPr lang="en-US" sz="2400" b="1" dirty="0"/>
              <a:t>I</a:t>
            </a:r>
            <a:r>
              <a:rPr lang="en-US" sz="2400" dirty="0"/>
              <a:t>solation – concurrent transactions do not interfere with each other.</a:t>
            </a:r>
            <a:br>
              <a:rPr lang="en-US" sz="2400" dirty="0"/>
            </a:br>
            <a:endParaRPr lang="en-US" sz="2400" dirty="0"/>
          </a:p>
          <a:p>
            <a:r>
              <a:rPr lang="en-US" sz="2400" b="1" dirty="0"/>
              <a:t>D</a:t>
            </a:r>
            <a:r>
              <a:rPr lang="en-US" sz="2400" dirty="0"/>
              <a:t>urability – once a transaction is committed, its effects are permanent and saved to a non-volatile storage. </a:t>
            </a:r>
          </a:p>
        </p:txBody>
      </p:sp>
    </p:spTree>
    <p:extLst>
      <p:ext uri="{BB962C8B-B14F-4D97-AF65-F5344CB8AC3E}">
        <p14:creationId xmlns:p14="http://schemas.microsoft.com/office/powerpoint/2010/main" val="40190934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14841BE-C265-6189-E37F-27EF96D61A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5B7A1-13F7-8ECD-0468-994CB20EB1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88952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800" dirty="0"/>
              <a:t>What is a Fabric Data Warehouse?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2050" name="Picture 2" descr="Generated image">
            <a:extLst>
              <a:ext uri="{FF2B5EF4-FFF2-40B4-BE49-F238E27FC236}">
                <a16:creationId xmlns:a16="http://schemas.microsoft.com/office/drawing/2014/main" id="{35DA578F-54C9-E146-2245-8B50A5C4D1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036" y="2362749"/>
            <a:ext cx="3270849" cy="3270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Generated image">
            <a:extLst>
              <a:ext uri="{FF2B5EF4-FFF2-40B4-BE49-F238E27FC236}">
                <a16:creationId xmlns:a16="http://schemas.microsoft.com/office/drawing/2014/main" id="{C8529A3B-A4FB-28BD-A3B6-F3F4B27F69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9051" y="2362749"/>
            <a:ext cx="3270849" cy="3270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Generated image">
            <a:extLst>
              <a:ext uri="{FF2B5EF4-FFF2-40B4-BE49-F238E27FC236}">
                <a16:creationId xmlns:a16="http://schemas.microsoft.com/office/drawing/2014/main" id="{A487B4D6-1D65-3365-291F-2B7E55CC98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2115" y="2362750"/>
            <a:ext cx="3270849" cy="3270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82367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6D12615-D0CA-4844-4DC4-A4DC0EEC57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2B762-71AF-5017-984B-7453F160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88952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800" dirty="0"/>
              <a:t>What is a Fabric Data Warehouse?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839543A-BC35-E5E5-5181-4716694AC731}"/>
              </a:ext>
            </a:extLst>
          </p:cNvPr>
          <p:cNvSpPr txBox="1"/>
          <p:nvPr/>
        </p:nvSpPr>
        <p:spPr>
          <a:xfrm>
            <a:off x="5151711" y="2178361"/>
            <a:ext cx="6702725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User-Friendly for All Skill Levels </a:t>
            </a:r>
          </a:p>
          <a:p>
            <a:endParaRPr lang="en-US" sz="2400" b="1" dirty="0"/>
          </a:p>
          <a:p>
            <a:r>
              <a:rPr lang="en-US" sz="1400" b="1" i="1" dirty="0"/>
              <a:t>The Big Selling Point</a:t>
            </a:r>
          </a:p>
          <a:p>
            <a:endParaRPr lang="en-US" sz="2400" dirty="0"/>
          </a:p>
          <a:p>
            <a:r>
              <a:rPr lang="en-US" sz="2400" dirty="0"/>
              <a:t>Designed for a range of users—from citizen developers to DBAs and data engineers—providing an easy-to-use SaaS experience that simplifies data warehousing tasks while offering elements of a deeper customization for more experienced users.</a:t>
            </a:r>
            <a:endParaRPr lang="en-US" sz="2000" dirty="0"/>
          </a:p>
        </p:txBody>
      </p:sp>
      <p:pic>
        <p:nvPicPr>
          <p:cNvPr id="7170" name="Picture 2" descr="Generated image">
            <a:extLst>
              <a:ext uri="{FF2B5EF4-FFF2-40B4-BE49-F238E27FC236}">
                <a16:creationId xmlns:a16="http://schemas.microsoft.com/office/drawing/2014/main" id="{9405DFEA-2249-B7F8-2264-F49EE051A4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571" y="1867178"/>
            <a:ext cx="4053623" cy="4053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59772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4E6EC01-0C03-5912-44CB-7C6CDD54C4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5CD27-FFBA-EC68-5D1D-E17692A87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88952" cy="1325563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US" sz="4800" dirty="0"/>
              <a:t>Sounds </a:t>
            </a:r>
            <a:r>
              <a:rPr lang="en-US" sz="4800" i="1" dirty="0"/>
              <a:t>wonderful</a:t>
            </a:r>
            <a:r>
              <a:rPr lang="en-US" sz="4800" dirty="0"/>
              <a:t> so…what’s the Issue?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098" name="Picture 2" descr="Problems? - Imgflip">
            <a:extLst>
              <a:ext uri="{FF2B5EF4-FFF2-40B4-BE49-F238E27FC236}">
                <a16:creationId xmlns:a16="http://schemas.microsoft.com/office/drawing/2014/main" id="{048B3950-E027-7493-E279-4FE755F367A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36"/>
          <a:stretch>
            <a:fillRect/>
          </a:stretch>
        </p:blipFill>
        <p:spPr bwMode="auto">
          <a:xfrm>
            <a:off x="3713226" y="2168934"/>
            <a:ext cx="4762500" cy="3725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41964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8683D93-BAC5-14BC-5679-38339F196E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901EE-0160-08AD-3C95-46E0D00FD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88952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800"/>
              <a:t>The Issues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A29A05F-0406-8C04-D509-44A18AD9FD56}"/>
              </a:ext>
            </a:extLst>
          </p:cNvPr>
          <p:cNvSpPr txBox="1"/>
          <p:nvPr/>
        </p:nvSpPr>
        <p:spPr>
          <a:xfrm>
            <a:off x="6096000" y="2187328"/>
            <a:ext cx="598467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sz="2800" dirty="0"/>
              <a:t>Case Sensitivity (solved!)</a:t>
            </a:r>
            <a:br>
              <a:rPr lang="en-US" sz="2800" dirty="0"/>
            </a:br>
            <a:endParaRPr lang="en-US" sz="2800" dirty="0"/>
          </a:p>
          <a:p>
            <a:pPr marL="457200" indent="-457200">
              <a:buAutoNum type="arabicPeriod"/>
            </a:pPr>
            <a:r>
              <a:rPr lang="en-US" sz="2800" dirty="0"/>
              <a:t>Performance Monitoring</a:t>
            </a:r>
            <a:br>
              <a:rPr lang="en-US" sz="2800" dirty="0"/>
            </a:br>
            <a:endParaRPr lang="en-US" sz="2800" dirty="0"/>
          </a:p>
          <a:p>
            <a:pPr marL="457200" indent="-457200">
              <a:buAutoNum type="arabicPeriod"/>
            </a:pPr>
            <a:r>
              <a:rPr lang="en-US" sz="2800" dirty="0"/>
              <a:t>Killing Capacity Murderers</a:t>
            </a:r>
          </a:p>
        </p:txBody>
      </p:sp>
      <p:pic>
        <p:nvPicPr>
          <p:cNvPr id="5122" name="Picture 2" descr="Meme Creator - Funny Issues? What issues? Meme Generator at MemeCreator ...">
            <a:extLst>
              <a:ext uri="{FF2B5EF4-FFF2-40B4-BE49-F238E27FC236}">
                <a16:creationId xmlns:a16="http://schemas.microsoft.com/office/drawing/2014/main" id="{A710CEDC-0A99-A66A-CBF4-52C4767833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7369" y="1933265"/>
            <a:ext cx="3654506" cy="4141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91632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C1D1188-E29C-49FE-FEA7-761188BBBA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A381CD-89C7-838A-0659-C77E810AE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88952" cy="1325563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US" sz="4800" dirty="0"/>
              <a:t>Problem 1 – Case Sensitivity (solved!)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E6A1B5-9388-5A40-8149-6D2FB809A73D}"/>
              </a:ext>
            </a:extLst>
          </p:cNvPr>
          <p:cNvSpPr txBox="1"/>
          <p:nvPr/>
        </p:nvSpPr>
        <p:spPr>
          <a:xfrm>
            <a:off x="5151711" y="2178361"/>
            <a:ext cx="6702725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Fabric data warehouses are </a:t>
            </a:r>
            <a:r>
              <a:rPr lang="en-US" sz="2400" b="1" dirty="0"/>
              <a:t>case sensitive by default </a:t>
            </a:r>
            <a:r>
              <a:rPr lang="en-US" sz="2400" dirty="0"/>
              <a:t>which can lead to errors</a:t>
            </a:r>
            <a:br>
              <a:rPr lang="en-US" sz="2400" dirty="0"/>
            </a:b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Solution – utilize the </a:t>
            </a:r>
            <a:r>
              <a:rPr lang="en-US" sz="2400" b="1" dirty="0"/>
              <a:t>API</a:t>
            </a:r>
            <a:r>
              <a:rPr lang="en-US" sz="2400" dirty="0"/>
              <a:t> to create a case-insensitive warehouse. </a:t>
            </a:r>
            <a:br>
              <a:rPr lang="en-US" sz="2400" dirty="0"/>
            </a:b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Important note – </a:t>
            </a:r>
            <a:r>
              <a:rPr lang="en-US" sz="2400" b="1" dirty="0"/>
              <a:t>you cannot convert </a:t>
            </a:r>
            <a:r>
              <a:rPr lang="en-US" sz="2400" dirty="0"/>
              <a:t>a warehouse to be case-insensitive. You must create a new one and port data over to it if necessary.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1026" name="Picture 2" descr="Mystery Fanfare: Cartoon of the Day: Case Sensitive">
            <a:extLst>
              <a:ext uri="{FF2B5EF4-FFF2-40B4-BE49-F238E27FC236}">
                <a16:creationId xmlns:a16="http://schemas.microsoft.com/office/drawing/2014/main" id="{4DE5676F-3961-1E72-0E14-E784FE3861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945" y="1778000"/>
            <a:ext cx="4286250" cy="4714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4379124"/>
      </p:ext>
    </p:extLst>
  </p:cSld>
  <p:clrMapOvr>
    <a:masterClrMapping/>
  </p:clrMapOvr>
</p:sld>
</file>

<file path=ppt/theme/theme1.xml><?xml version="1.0" encoding="utf-8"?>
<a:theme xmlns:a="http://schemas.openxmlformats.org/drawingml/2006/main" name="Accessible Theme">
  <a:themeElements>
    <a:clrScheme name="Custom 1">
      <a:dk1>
        <a:sysClr val="windowText" lastClr="000000"/>
      </a:dk1>
      <a:lt1>
        <a:sysClr val="window" lastClr="FFFFFF"/>
      </a:lt1>
      <a:dk2>
        <a:srgbClr val="4D671B"/>
      </a:dk2>
      <a:lt2>
        <a:srgbClr val="EBEBEB"/>
      </a:lt2>
      <a:accent1>
        <a:srgbClr val="2A5010"/>
      </a:accent1>
      <a:accent2>
        <a:srgbClr val="2A5010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Custom 1">
      <a:majorFont>
        <a:latin typeface="OpenDyslexic"/>
        <a:ea typeface=""/>
        <a:cs typeface=""/>
      </a:majorFont>
      <a:minorFont>
        <a:latin typeface="OpenDyslexicAlt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ssible Theme" id="{10875AD4-5CAD-4872-B4F2-FE61D414DF08}" vid="{29D82CBB-C483-4E97-ACEB-BAAA2D7D277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Accessible Theme</Template>
  <TotalTime>15899</TotalTime>
  <Words>801</Words>
  <Application>Microsoft Office PowerPoint</Application>
  <PresentationFormat>Widescreen</PresentationFormat>
  <Paragraphs>85</Paragraphs>
  <Slides>15</Slides>
  <Notes>14</Notes>
  <HiddenSlides>0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  <vt:variant>
        <vt:lpstr>Custom Shows</vt:lpstr>
      </vt:variant>
      <vt:variant>
        <vt:i4>1</vt:i4>
      </vt:variant>
    </vt:vector>
  </HeadingPairs>
  <TitlesOfParts>
    <vt:vector size="26" baseType="lpstr">
      <vt:lpstr>Arial</vt:lpstr>
      <vt:lpstr>Calibri</vt:lpstr>
      <vt:lpstr>Inter UI</vt:lpstr>
      <vt:lpstr>OpenDyslexic</vt:lpstr>
      <vt:lpstr>OpenDyslexicAlta</vt:lpstr>
      <vt:lpstr>Segoe UI</vt:lpstr>
      <vt:lpstr>Space Grotesk</vt:lpstr>
      <vt:lpstr>Space Grotesk Light</vt:lpstr>
      <vt:lpstr>Space Grotesk Medium</vt:lpstr>
      <vt:lpstr>Accessible Theme</vt:lpstr>
      <vt:lpstr>Tips &amp; Tricks for Mastering Microsoft Fabric Data Warehousing</vt:lpstr>
      <vt:lpstr>About Me ~ Kristyna Ferris</vt:lpstr>
      <vt:lpstr>What is a Fabric Data Warehouse?</vt:lpstr>
      <vt:lpstr>What is a Fabric Data Warehouse?</vt:lpstr>
      <vt:lpstr>What is a Fabric Data Warehouse?</vt:lpstr>
      <vt:lpstr>What is a Fabric Data Warehouse?</vt:lpstr>
      <vt:lpstr>Sounds wonderful so…what’s the Issue?</vt:lpstr>
      <vt:lpstr>The Issues</vt:lpstr>
      <vt:lpstr>Problem 1 – Case Sensitivity (solved!)</vt:lpstr>
      <vt:lpstr>Success Story</vt:lpstr>
      <vt:lpstr>Demo Time!</vt:lpstr>
      <vt:lpstr>Problem 2 – Performance Monitoring</vt:lpstr>
      <vt:lpstr>Problem 3 – Killing those Capacity Murderers</vt:lpstr>
      <vt:lpstr>PowerPoint Presentation</vt:lpstr>
      <vt:lpstr>Don’t forget to connect, thanks for listening!</vt:lpstr>
      <vt:lpstr>Custom Show 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 BI Meets Programmability</dc:title>
  <dc:creator>Kristyna Hughes</dc:creator>
  <cp:lastModifiedBy>Kristyna Ferris</cp:lastModifiedBy>
  <cp:revision>7</cp:revision>
  <dcterms:created xsi:type="dcterms:W3CDTF">2022-08-06T02:37:56Z</dcterms:created>
  <dcterms:modified xsi:type="dcterms:W3CDTF">2025-10-14T23:57:33Z</dcterms:modified>
</cp:coreProperties>
</file>

<file path=docProps/thumbnail.jpeg>
</file>